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323" r:id="rId4"/>
    <p:sldId id="271" r:id="rId5"/>
    <p:sldId id="335" r:id="rId6"/>
    <p:sldId id="291" r:id="rId7"/>
    <p:sldId id="328" r:id="rId8"/>
    <p:sldId id="310" r:id="rId9"/>
    <p:sldId id="331" r:id="rId10"/>
    <p:sldId id="333" r:id="rId11"/>
    <p:sldId id="336" r:id="rId12"/>
    <p:sldId id="337" r:id="rId13"/>
    <p:sldId id="325" r:id="rId14"/>
    <p:sldId id="326" r:id="rId15"/>
    <p:sldId id="334" r:id="rId16"/>
    <p:sldId id="31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cần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dục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smtClean="0">
              <a:latin typeface="Arial" panose="020B0604020202020204" pitchFamily="34" charset="0"/>
              <a:cs typeface="Arial" panose="020B0604020202020204" pitchFamily="34" charset="0"/>
            </a:rPr>
            <a:t>45 phút mỗi ngày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30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phút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mỗi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ngày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76C12A-A891-4370-A051-8F1CBD330CFF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gm:t>
    </dgm:pt>
    <dgm:pt modelId="{32CA7124-BFEE-4EA2-B238-C4A55F1DEADB}" type="parTrans" cxnId="{AC344392-968A-4BBE-97C9-44676DD5A628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43E0AF-DF31-44DC-9FEE-40683C05BE3D}" type="sibTrans" cxnId="{AC344392-968A-4BBE-97C9-44676DD5A628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C16360-3FEC-4C7F-B610-09F1DAC4285B}">
      <dgm:prSet custT="1"/>
      <dgm:spPr/>
      <dgm:t>
        <a:bodyPr/>
        <a:lstStyle/>
        <a:p>
          <a:r>
            <a:rPr lang="en-US" sz="3600" b="1" smtClean="0">
              <a:latin typeface="Arial" panose="020B0604020202020204" pitchFamily="34" charset="0"/>
              <a:cs typeface="Arial" panose="020B0604020202020204" pitchFamily="34" charset="0"/>
            </a:rPr>
            <a:t>60 phút mỗi ngày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A41387AE-41E2-4A93-8D3E-17C07B1A16DC}" type="parTrans" cxnId="{26F76249-93B0-4F2F-80CA-B9CEE4AE03E8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6C1898-0A3D-47DB-AABE-8B2004B2F62A}" type="sibTrans" cxnId="{26F76249-93B0-4F2F-80CA-B9CEE4AE03E8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1350" custLinFactNeighborY="-5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 custLinFactNeighborX="0" custLinFactNeighborY="-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 custLinFactNeighborX="-2487" custLinFactNeighborY="26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LinFactNeighborX="310" custLinFactNeighborY="-2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A8D67-3B92-460C-AD53-34F5E72998A5}" type="pres">
      <dgm:prSet presAssocID="{A395F739-844E-4F6B-9EF6-78C57B55A514}" presName="sp" presStyleCnt="0"/>
      <dgm:spPr/>
    </dgm:pt>
    <dgm:pt modelId="{A95FF5E6-CE90-4E9E-ACF4-3950197799E0}" type="pres">
      <dgm:prSet presAssocID="{2876C12A-A891-4370-A051-8F1CBD330CFF}" presName="composite" presStyleCnt="0"/>
      <dgm:spPr/>
    </dgm:pt>
    <dgm:pt modelId="{8500F94F-7CEE-48F0-AEC6-5681A8B1BFD7}" type="pres">
      <dgm:prSet presAssocID="{2876C12A-A891-4370-A051-8F1CBD330CFF}" presName="parentText" presStyleLbl="alignNode1" presStyleIdx="3" presStyleCnt="4" custLinFactNeighborX="4516" custLinFactNeighborY="132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83506-E36D-4260-8200-D8B4DECBD3DB}" type="pres">
      <dgm:prSet presAssocID="{2876C12A-A891-4370-A051-8F1CBD330CFF}" presName="descendantText" presStyleLbl="alignAcc1" presStyleIdx="3" presStyleCnt="4" custLinFactNeighborX="46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FFC10E89-E532-4958-993A-7C59CCF8D33A}" type="presOf" srcId="{2876C12A-A891-4370-A051-8F1CBD330CFF}" destId="{8500F94F-7CEE-48F0-AEC6-5681A8B1BFD7}" srcOrd="0" destOrd="0" presId="urn:microsoft.com/office/officeart/2005/8/layout/chevron2"/>
    <dgm:cxn modelId="{26F76249-93B0-4F2F-80CA-B9CEE4AE03E8}" srcId="{2876C12A-A891-4370-A051-8F1CBD330CFF}" destId="{89C16360-3FEC-4C7F-B610-09F1DAC4285B}" srcOrd="0" destOrd="0" parTransId="{A41387AE-41E2-4A93-8D3E-17C07B1A16DC}" sibTransId="{A56C1898-0A3D-47DB-AABE-8B2004B2F62A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AC344392-968A-4BBE-97C9-44676DD5A628}" srcId="{06259B31-9C17-4893-B37C-0A321B6A9055}" destId="{2876C12A-A891-4370-A051-8F1CBD330CFF}" srcOrd="3" destOrd="0" parTransId="{32CA7124-BFEE-4EA2-B238-C4A55F1DEADB}" sibTransId="{1D43E0AF-DF31-44DC-9FEE-40683C05BE3D}"/>
    <dgm:cxn modelId="{FD8C8595-B865-434E-8A99-DB2640D8C5F4}" type="presOf" srcId="{29756C80-A634-4D2B-9A07-70E6D46E08D9}" destId="{8C7ED3DB-3783-4021-B562-A020983CA371}" srcOrd="0" destOrd="0" presId="urn:microsoft.com/office/officeart/2005/8/layout/chevron2"/>
    <dgm:cxn modelId="{8C7DBE41-4610-4126-841C-6CF93B025EBA}" type="presOf" srcId="{5418704F-9210-40FA-8798-AF02DE299D38}" destId="{7740790D-703A-457D-9B2A-B653960781AE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AB958DE-B754-44F4-8A2D-260ADEEE3E99}" type="presOf" srcId="{36D49637-7CB7-4CBF-A617-FB36D1C024DD}" destId="{50714AC9-E134-43C0-912B-EF962B8CDCA6}" srcOrd="0" destOrd="0" presId="urn:microsoft.com/office/officeart/2005/8/layout/chevron2"/>
    <dgm:cxn modelId="{FA3A27F5-2969-4A06-ABC0-C1D9EF26CEEF}" type="presOf" srcId="{B8251EDE-A318-4F8F-8BE8-8E87AA152E99}" destId="{9455AA65-36B9-4AC9-B4D8-67632B1E3C70}" srcOrd="0" destOrd="0" presId="urn:microsoft.com/office/officeart/2005/8/layout/chevron2"/>
    <dgm:cxn modelId="{7F586FBC-E5DF-447B-9FFE-C3712C3E8B14}" type="presOf" srcId="{29F4D87F-78D8-477A-B1EB-F6D230387E12}" destId="{35F39544-CE5B-4742-8C2B-366930493E7F}" srcOrd="0" destOrd="0" presId="urn:microsoft.com/office/officeart/2005/8/layout/chevron2"/>
    <dgm:cxn modelId="{E52B9E75-BAF0-4767-A05C-CFA5BBE0DC27}" type="presOf" srcId="{06259B31-9C17-4893-B37C-0A321B6A9055}" destId="{CC0518B2-6C91-4C01-97CD-4CCBC5997385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AFB6A4B1-1F12-4742-86B3-6BB90D3C72D0}" type="presOf" srcId="{89C16360-3FEC-4C7F-B610-09F1DAC4285B}" destId="{62B83506-E36D-4260-8200-D8B4DECBD3DB}" srcOrd="0" destOrd="0" presId="urn:microsoft.com/office/officeart/2005/8/layout/chevron2"/>
    <dgm:cxn modelId="{E3B914D3-9A36-4CC5-BD9E-197CE8ED2A27}" type="presOf" srcId="{B8892526-E846-4A54-8A12-C5F77479C95E}" destId="{5879FD45-A004-41C3-8F75-44585E9B7556}" srcOrd="0" destOrd="0" presId="urn:microsoft.com/office/officeart/2005/8/layout/chevron2"/>
    <dgm:cxn modelId="{3425EF90-4AA1-4164-BA6E-AFDC2D3C62C2}" type="presParOf" srcId="{CC0518B2-6C91-4C01-97CD-4CCBC5997385}" destId="{5F8B33AE-88DB-429D-93DF-8620C16CB05A}" srcOrd="0" destOrd="0" presId="urn:microsoft.com/office/officeart/2005/8/layout/chevron2"/>
    <dgm:cxn modelId="{5900A779-05A5-4A77-8579-D27316164705}" type="presParOf" srcId="{5F8B33AE-88DB-429D-93DF-8620C16CB05A}" destId="{7740790D-703A-457D-9B2A-B653960781AE}" srcOrd="0" destOrd="0" presId="urn:microsoft.com/office/officeart/2005/8/layout/chevron2"/>
    <dgm:cxn modelId="{FDF0A926-F0C8-4ED7-89D1-C1420920162C}" type="presParOf" srcId="{5F8B33AE-88DB-429D-93DF-8620C16CB05A}" destId="{35F39544-CE5B-4742-8C2B-366930493E7F}" srcOrd="1" destOrd="0" presId="urn:microsoft.com/office/officeart/2005/8/layout/chevron2"/>
    <dgm:cxn modelId="{AB4F2016-2E4B-4236-9CDA-EFFD73616E98}" type="presParOf" srcId="{CC0518B2-6C91-4C01-97CD-4CCBC5997385}" destId="{194C9EC6-0FFA-4028-A669-E2F345AF39A2}" srcOrd="1" destOrd="0" presId="urn:microsoft.com/office/officeart/2005/8/layout/chevron2"/>
    <dgm:cxn modelId="{058BFBBA-0BC6-4D24-B8B1-903C4F202034}" type="presParOf" srcId="{CC0518B2-6C91-4C01-97CD-4CCBC5997385}" destId="{F69F177F-8919-45F2-A7B5-C0656587D558}" srcOrd="2" destOrd="0" presId="urn:microsoft.com/office/officeart/2005/8/layout/chevron2"/>
    <dgm:cxn modelId="{1541EF23-5E03-4254-AC8A-086F55D9469B}" type="presParOf" srcId="{F69F177F-8919-45F2-A7B5-C0656587D558}" destId="{8C7ED3DB-3783-4021-B562-A020983CA371}" srcOrd="0" destOrd="0" presId="urn:microsoft.com/office/officeart/2005/8/layout/chevron2"/>
    <dgm:cxn modelId="{A146F71E-C536-42E7-A1CC-45BDFDCF716E}" type="presParOf" srcId="{F69F177F-8919-45F2-A7B5-C0656587D558}" destId="{9455AA65-36B9-4AC9-B4D8-67632B1E3C70}" srcOrd="1" destOrd="0" presId="urn:microsoft.com/office/officeart/2005/8/layout/chevron2"/>
    <dgm:cxn modelId="{7FF3E2BB-63A8-45D2-BE9F-39613D1B32DF}" type="presParOf" srcId="{CC0518B2-6C91-4C01-97CD-4CCBC5997385}" destId="{F9E97B85-8C08-4152-8D84-04D8C510EE5D}" srcOrd="3" destOrd="0" presId="urn:microsoft.com/office/officeart/2005/8/layout/chevron2"/>
    <dgm:cxn modelId="{F8B588F8-5A96-4269-97A0-FDF12DACB219}" type="presParOf" srcId="{CC0518B2-6C91-4C01-97CD-4CCBC5997385}" destId="{7DCA52D1-599F-48F7-A860-12217D4BC70F}" srcOrd="4" destOrd="0" presId="urn:microsoft.com/office/officeart/2005/8/layout/chevron2"/>
    <dgm:cxn modelId="{6B03D686-E818-4BD7-85C2-BE7B416BDD84}" type="presParOf" srcId="{7DCA52D1-599F-48F7-A860-12217D4BC70F}" destId="{5879FD45-A004-41C3-8F75-44585E9B7556}" srcOrd="0" destOrd="0" presId="urn:microsoft.com/office/officeart/2005/8/layout/chevron2"/>
    <dgm:cxn modelId="{78C2A971-2D65-4031-B851-37FAC84AF665}" type="presParOf" srcId="{7DCA52D1-599F-48F7-A860-12217D4BC70F}" destId="{50714AC9-E134-43C0-912B-EF962B8CDCA6}" srcOrd="1" destOrd="0" presId="urn:microsoft.com/office/officeart/2005/8/layout/chevron2"/>
    <dgm:cxn modelId="{17CF926F-1A76-460B-B750-294522CB54C6}" type="presParOf" srcId="{CC0518B2-6C91-4C01-97CD-4CCBC5997385}" destId="{AB5A8D67-3B92-460C-AD53-34F5E72998A5}" srcOrd="5" destOrd="0" presId="urn:microsoft.com/office/officeart/2005/8/layout/chevron2"/>
    <dgm:cxn modelId="{3141713C-F3E6-43DD-8A26-B087D831D86F}" type="presParOf" srcId="{CC0518B2-6C91-4C01-97CD-4CCBC5997385}" destId="{A95FF5E6-CE90-4E9E-ACF4-3950197799E0}" srcOrd="6" destOrd="0" presId="urn:microsoft.com/office/officeart/2005/8/layout/chevron2"/>
    <dgm:cxn modelId="{EE5C8DD9-2A7F-47D5-AD82-94DEFD3575FE}" type="presParOf" srcId="{A95FF5E6-CE90-4E9E-ACF4-3950197799E0}" destId="{8500F94F-7CEE-48F0-AEC6-5681A8B1BFD7}" srcOrd="0" destOrd="0" presId="urn:microsoft.com/office/officeart/2005/8/layout/chevron2"/>
    <dgm:cxn modelId="{14743607-6E8A-49A7-8A01-31F4165418DE}" type="presParOf" srcId="{A95FF5E6-CE90-4E9E-ACF4-3950197799E0}" destId="{62B83506-E36D-4260-8200-D8B4DECBD3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err="1" smtClean="0">
              <a:latin typeface="Arial" panose="020B0604020202020204" pitchFamily="34" charset="0"/>
              <a:cs typeface="Arial" panose="020B0604020202020204" pitchFamily="34" charset="0"/>
            </a:rPr>
            <a:t>Xem</a:t>
          </a:r>
          <a:r>
            <a:rPr lang="en-US" sz="3600" b="1" smtClean="0">
              <a:latin typeface="Arial" panose="020B0604020202020204" pitchFamily="34" charset="0"/>
              <a:cs typeface="Arial" panose="020B0604020202020204" pitchFamily="34" charset="0"/>
            </a:rPr>
            <a:t> TV, điện thoại, ipad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smtClean="0">
              <a:latin typeface="Arial" panose="020B0604020202020204" pitchFamily="34" charset="0"/>
              <a:cs typeface="Arial" panose="020B0604020202020204" pitchFamily="34" charset="0"/>
            </a:rPr>
            <a:t>Làm việc nhà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solidFill>
          <a:schemeClr val="bg1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3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đáp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án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solidFill>
          <a:schemeClr val="accent1">
            <a:lumMod val="75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Chơi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tử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 custLinFactNeighborX="-7515" custLinFactNeighborY="35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 custLinFactNeighborX="428" custLinFactNeighborY="18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8291E165-E7C2-4044-8B64-5526613F56DE}" type="presOf" srcId="{B8892526-E846-4A54-8A12-C5F77479C95E}" destId="{5879FD45-A004-41C3-8F75-44585E9B7556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CA6145DB-D961-4C8F-B954-EE36B531EFEC}" type="presOf" srcId="{29F4D87F-78D8-477A-B1EB-F6D230387E12}" destId="{35F39544-CE5B-4742-8C2B-366930493E7F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7E47789-696F-4217-B421-907C157273A4}" type="presOf" srcId="{29756C80-A634-4D2B-9A07-70E6D46E08D9}" destId="{8C7ED3DB-3783-4021-B562-A020983CA371}" srcOrd="0" destOrd="0" presId="urn:microsoft.com/office/officeart/2005/8/layout/chevron2"/>
    <dgm:cxn modelId="{4F6FFD4F-D746-4326-BF66-9EA65B82A89F}" type="presOf" srcId="{48400012-B090-45D6-95BD-A5E901AC8EF6}" destId="{DE09BDFB-F8DC-402A-AFC4-A47B7EDAECDC}" srcOrd="0" destOrd="0" presId="urn:microsoft.com/office/officeart/2005/8/layout/chevron2"/>
    <dgm:cxn modelId="{0FDAFC58-8272-4D8C-82BC-BC02142CB0AF}" type="presOf" srcId="{06259B31-9C17-4893-B37C-0A321B6A9055}" destId="{CC0518B2-6C91-4C01-97CD-4CCBC5997385}" srcOrd="0" destOrd="0" presId="urn:microsoft.com/office/officeart/2005/8/layout/chevron2"/>
    <dgm:cxn modelId="{5C1D1387-9287-4CB0-A18B-67C4ED14DAFB}" type="presOf" srcId="{0343EBAB-5602-4610-A469-4F49ABD30187}" destId="{37CEF49F-3BE7-43DD-B2DF-CDA7BB82C29E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5A59B018-CA78-4C6C-B40E-015D72ADC456}" type="presOf" srcId="{36D49637-7CB7-4CBF-A617-FB36D1C024DD}" destId="{50714AC9-E134-43C0-912B-EF962B8CDCA6}" srcOrd="0" destOrd="0" presId="urn:microsoft.com/office/officeart/2005/8/layout/chevron2"/>
    <dgm:cxn modelId="{AF7AECB3-87B9-4CDC-B11D-0C9520DBA0A4}" type="presOf" srcId="{B8251EDE-A318-4F8F-8BE8-8E87AA152E99}" destId="{9455AA65-36B9-4AC9-B4D8-67632B1E3C70}" srcOrd="0" destOrd="0" presId="urn:microsoft.com/office/officeart/2005/8/layout/chevron2"/>
    <dgm:cxn modelId="{EC7DB471-79B8-4856-B786-8A856E59B58F}" type="presOf" srcId="{5418704F-9210-40FA-8798-AF02DE299D38}" destId="{7740790D-703A-457D-9B2A-B653960781AE}" srcOrd="0" destOrd="0" presId="urn:microsoft.com/office/officeart/2005/8/layout/chevron2"/>
    <dgm:cxn modelId="{406B9EC7-644E-4C1E-B5CD-7E043B2F2C55}" type="presParOf" srcId="{CC0518B2-6C91-4C01-97CD-4CCBC5997385}" destId="{5F8B33AE-88DB-429D-93DF-8620C16CB05A}" srcOrd="0" destOrd="0" presId="urn:microsoft.com/office/officeart/2005/8/layout/chevron2"/>
    <dgm:cxn modelId="{916EEDFC-BBAF-4B9B-AB50-552486F97FA9}" type="presParOf" srcId="{5F8B33AE-88DB-429D-93DF-8620C16CB05A}" destId="{7740790D-703A-457D-9B2A-B653960781AE}" srcOrd="0" destOrd="0" presId="urn:microsoft.com/office/officeart/2005/8/layout/chevron2"/>
    <dgm:cxn modelId="{B6EE1B84-2AC0-435F-BB40-62AECDD6F46D}" type="presParOf" srcId="{5F8B33AE-88DB-429D-93DF-8620C16CB05A}" destId="{35F39544-CE5B-4742-8C2B-366930493E7F}" srcOrd="1" destOrd="0" presId="urn:microsoft.com/office/officeart/2005/8/layout/chevron2"/>
    <dgm:cxn modelId="{1085B907-28A8-45C4-B54A-8CF8F3C4045B}" type="presParOf" srcId="{CC0518B2-6C91-4C01-97CD-4CCBC5997385}" destId="{194C9EC6-0FFA-4028-A669-E2F345AF39A2}" srcOrd="1" destOrd="0" presId="urn:microsoft.com/office/officeart/2005/8/layout/chevron2"/>
    <dgm:cxn modelId="{FF67B603-38F0-4B38-90F0-86E26C928492}" type="presParOf" srcId="{CC0518B2-6C91-4C01-97CD-4CCBC5997385}" destId="{F69F177F-8919-45F2-A7B5-C0656587D558}" srcOrd="2" destOrd="0" presId="urn:microsoft.com/office/officeart/2005/8/layout/chevron2"/>
    <dgm:cxn modelId="{1CE30B1C-407A-4D56-BFF0-17D0F2DD5822}" type="presParOf" srcId="{F69F177F-8919-45F2-A7B5-C0656587D558}" destId="{8C7ED3DB-3783-4021-B562-A020983CA371}" srcOrd="0" destOrd="0" presId="urn:microsoft.com/office/officeart/2005/8/layout/chevron2"/>
    <dgm:cxn modelId="{06AFA6F2-CAF9-4A14-B37A-8E5AF8524143}" type="presParOf" srcId="{F69F177F-8919-45F2-A7B5-C0656587D558}" destId="{9455AA65-36B9-4AC9-B4D8-67632B1E3C70}" srcOrd="1" destOrd="0" presId="urn:microsoft.com/office/officeart/2005/8/layout/chevron2"/>
    <dgm:cxn modelId="{E11A8A9D-AE0A-424B-AC68-467AF42DADCF}" type="presParOf" srcId="{CC0518B2-6C91-4C01-97CD-4CCBC5997385}" destId="{F9E97B85-8C08-4152-8D84-04D8C510EE5D}" srcOrd="3" destOrd="0" presId="urn:microsoft.com/office/officeart/2005/8/layout/chevron2"/>
    <dgm:cxn modelId="{5684305E-3047-45A1-9F6D-84F77F19324B}" type="presParOf" srcId="{CC0518B2-6C91-4C01-97CD-4CCBC5997385}" destId="{7DCA52D1-599F-48F7-A860-12217D4BC70F}" srcOrd="4" destOrd="0" presId="urn:microsoft.com/office/officeart/2005/8/layout/chevron2"/>
    <dgm:cxn modelId="{45C72418-A7DB-42F5-B4AA-C829B4D0AB34}" type="presParOf" srcId="{7DCA52D1-599F-48F7-A860-12217D4BC70F}" destId="{5879FD45-A004-41C3-8F75-44585E9B7556}" srcOrd="0" destOrd="0" presId="urn:microsoft.com/office/officeart/2005/8/layout/chevron2"/>
    <dgm:cxn modelId="{9C225887-B99B-4086-99CB-38197C456F9D}" type="presParOf" srcId="{7DCA52D1-599F-48F7-A860-12217D4BC70F}" destId="{50714AC9-E134-43C0-912B-EF962B8CDCA6}" srcOrd="1" destOrd="0" presId="urn:microsoft.com/office/officeart/2005/8/layout/chevron2"/>
    <dgm:cxn modelId="{1E4FAE62-E3C5-4B66-972D-70207A470403}" type="presParOf" srcId="{CC0518B2-6C91-4C01-97CD-4CCBC5997385}" destId="{26E2E6AC-AE0D-44E0-AA88-E7C8730ADA79}" srcOrd="5" destOrd="0" presId="urn:microsoft.com/office/officeart/2005/8/layout/chevron2"/>
    <dgm:cxn modelId="{745E38EB-C3F3-4C50-A413-33D0C6BBDB88}" type="presParOf" srcId="{CC0518B2-6C91-4C01-97CD-4CCBC5997385}" destId="{66CA1862-0605-4165-9DDA-EF60A063D249}" srcOrd="6" destOrd="0" presId="urn:microsoft.com/office/officeart/2005/8/layout/chevron2"/>
    <dgm:cxn modelId="{BB2B2F26-7FE3-4CE8-96AE-5DA559F0FE88}" type="presParOf" srcId="{66CA1862-0605-4165-9DDA-EF60A063D249}" destId="{DE09BDFB-F8DC-402A-AFC4-A47B7EDAECDC}" srcOrd="0" destOrd="0" presId="urn:microsoft.com/office/officeart/2005/8/layout/chevron2"/>
    <dgm:cxn modelId="{166F441C-76BE-4DFF-B916-D2F4F24906B4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Bơi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lội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nhảy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dây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võ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thuật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Bóng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rổ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bóng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chuyền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bóng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bàn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Tất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đáp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án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Đánh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cầu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lông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đá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bóng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đá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cầu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131" custLinFactNeighborY="14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LinFactNeighborX="386" custLinFactNeighborY="6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 custLinFactNeighborX="-7515" custLinFactNeighborY="35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8291E165-E7C2-4044-8B64-5526613F56DE}" type="presOf" srcId="{B8892526-E846-4A54-8A12-C5F77479C95E}" destId="{5879FD45-A004-41C3-8F75-44585E9B7556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CA6145DB-D961-4C8F-B954-EE36B531EFEC}" type="presOf" srcId="{29F4D87F-78D8-477A-B1EB-F6D230387E12}" destId="{35F39544-CE5B-4742-8C2B-366930493E7F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7E47789-696F-4217-B421-907C157273A4}" type="presOf" srcId="{29756C80-A634-4D2B-9A07-70E6D46E08D9}" destId="{8C7ED3DB-3783-4021-B562-A020983CA371}" srcOrd="0" destOrd="0" presId="urn:microsoft.com/office/officeart/2005/8/layout/chevron2"/>
    <dgm:cxn modelId="{4F6FFD4F-D746-4326-BF66-9EA65B82A89F}" type="presOf" srcId="{48400012-B090-45D6-95BD-A5E901AC8EF6}" destId="{DE09BDFB-F8DC-402A-AFC4-A47B7EDAECDC}" srcOrd="0" destOrd="0" presId="urn:microsoft.com/office/officeart/2005/8/layout/chevron2"/>
    <dgm:cxn modelId="{0FDAFC58-8272-4D8C-82BC-BC02142CB0AF}" type="presOf" srcId="{06259B31-9C17-4893-B37C-0A321B6A9055}" destId="{CC0518B2-6C91-4C01-97CD-4CCBC5997385}" srcOrd="0" destOrd="0" presId="urn:microsoft.com/office/officeart/2005/8/layout/chevron2"/>
    <dgm:cxn modelId="{5C1D1387-9287-4CB0-A18B-67C4ED14DAFB}" type="presOf" srcId="{0343EBAB-5602-4610-A469-4F49ABD30187}" destId="{37CEF49F-3BE7-43DD-B2DF-CDA7BB82C29E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5A59B018-CA78-4C6C-B40E-015D72ADC456}" type="presOf" srcId="{36D49637-7CB7-4CBF-A617-FB36D1C024DD}" destId="{50714AC9-E134-43C0-912B-EF962B8CDCA6}" srcOrd="0" destOrd="0" presId="urn:microsoft.com/office/officeart/2005/8/layout/chevron2"/>
    <dgm:cxn modelId="{AF7AECB3-87B9-4CDC-B11D-0C9520DBA0A4}" type="presOf" srcId="{B8251EDE-A318-4F8F-8BE8-8E87AA152E99}" destId="{9455AA65-36B9-4AC9-B4D8-67632B1E3C70}" srcOrd="0" destOrd="0" presId="urn:microsoft.com/office/officeart/2005/8/layout/chevron2"/>
    <dgm:cxn modelId="{EC7DB471-79B8-4856-B786-8A856E59B58F}" type="presOf" srcId="{5418704F-9210-40FA-8798-AF02DE299D38}" destId="{7740790D-703A-457D-9B2A-B653960781AE}" srcOrd="0" destOrd="0" presId="urn:microsoft.com/office/officeart/2005/8/layout/chevron2"/>
    <dgm:cxn modelId="{406B9EC7-644E-4C1E-B5CD-7E043B2F2C55}" type="presParOf" srcId="{CC0518B2-6C91-4C01-97CD-4CCBC5997385}" destId="{5F8B33AE-88DB-429D-93DF-8620C16CB05A}" srcOrd="0" destOrd="0" presId="urn:microsoft.com/office/officeart/2005/8/layout/chevron2"/>
    <dgm:cxn modelId="{916EEDFC-BBAF-4B9B-AB50-552486F97FA9}" type="presParOf" srcId="{5F8B33AE-88DB-429D-93DF-8620C16CB05A}" destId="{7740790D-703A-457D-9B2A-B653960781AE}" srcOrd="0" destOrd="0" presId="urn:microsoft.com/office/officeart/2005/8/layout/chevron2"/>
    <dgm:cxn modelId="{B6EE1B84-2AC0-435F-BB40-62AECDD6F46D}" type="presParOf" srcId="{5F8B33AE-88DB-429D-93DF-8620C16CB05A}" destId="{35F39544-CE5B-4742-8C2B-366930493E7F}" srcOrd="1" destOrd="0" presId="urn:microsoft.com/office/officeart/2005/8/layout/chevron2"/>
    <dgm:cxn modelId="{1085B907-28A8-45C4-B54A-8CF8F3C4045B}" type="presParOf" srcId="{CC0518B2-6C91-4C01-97CD-4CCBC5997385}" destId="{194C9EC6-0FFA-4028-A669-E2F345AF39A2}" srcOrd="1" destOrd="0" presId="urn:microsoft.com/office/officeart/2005/8/layout/chevron2"/>
    <dgm:cxn modelId="{FF67B603-38F0-4B38-90F0-86E26C928492}" type="presParOf" srcId="{CC0518B2-6C91-4C01-97CD-4CCBC5997385}" destId="{F69F177F-8919-45F2-A7B5-C0656587D558}" srcOrd="2" destOrd="0" presId="urn:microsoft.com/office/officeart/2005/8/layout/chevron2"/>
    <dgm:cxn modelId="{1CE30B1C-407A-4D56-BFF0-17D0F2DD5822}" type="presParOf" srcId="{F69F177F-8919-45F2-A7B5-C0656587D558}" destId="{8C7ED3DB-3783-4021-B562-A020983CA371}" srcOrd="0" destOrd="0" presId="urn:microsoft.com/office/officeart/2005/8/layout/chevron2"/>
    <dgm:cxn modelId="{06AFA6F2-CAF9-4A14-B37A-8E5AF8524143}" type="presParOf" srcId="{F69F177F-8919-45F2-A7B5-C0656587D558}" destId="{9455AA65-36B9-4AC9-B4D8-67632B1E3C70}" srcOrd="1" destOrd="0" presId="urn:microsoft.com/office/officeart/2005/8/layout/chevron2"/>
    <dgm:cxn modelId="{E11A8A9D-AE0A-424B-AC68-467AF42DADCF}" type="presParOf" srcId="{CC0518B2-6C91-4C01-97CD-4CCBC5997385}" destId="{F9E97B85-8C08-4152-8D84-04D8C510EE5D}" srcOrd="3" destOrd="0" presId="urn:microsoft.com/office/officeart/2005/8/layout/chevron2"/>
    <dgm:cxn modelId="{5684305E-3047-45A1-9F6D-84F77F19324B}" type="presParOf" srcId="{CC0518B2-6C91-4C01-97CD-4CCBC5997385}" destId="{7DCA52D1-599F-48F7-A860-12217D4BC70F}" srcOrd="4" destOrd="0" presId="urn:microsoft.com/office/officeart/2005/8/layout/chevron2"/>
    <dgm:cxn modelId="{45C72418-A7DB-42F5-B4AA-C829B4D0AB34}" type="presParOf" srcId="{7DCA52D1-599F-48F7-A860-12217D4BC70F}" destId="{5879FD45-A004-41C3-8F75-44585E9B7556}" srcOrd="0" destOrd="0" presId="urn:microsoft.com/office/officeart/2005/8/layout/chevron2"/>
    <dgm:cxn modelId="{9C225887-B99B-4086-99CB-38197C456F9D}" type="presParOf" srcId="{7DCA52D1-599F-48F7-A860-12217D4BC70F}" destId="{50714AC9-E134-43C0-912B-EF962B8CDCA6}" srcOrd="1" destOrd="0" presId="urn:microsoft.com/office/officeart/2005/8/layout/chevron2"/>
    <dgm:cxn modelId="{1E4FAE62-E3C5-4B66-972D-70207A470403}" type="presParOf" srcId="{CC0518B2-6C91-4C01-97CD-4CCBC5997385}" destId="{26E2E6AC-AE0D-44E0-AA88-E7C8730ADA79}" srcOrd="5" destOrd="0" presId="urn:microsoft.com/office/officeart/2005/8/layout/chevron2"/>
    <dgm:cxn modelId="{745E38EB-C3F3-4C50-A413-33D0C6BBDB88}" type="presParOf" srcId="{CC0518B2-6C91-4C01-97CD-4CCBC5997385}" destId="{66CA1862-0605-4165-9DDA-EF60A063D249}" srcOrd="6" destOrd="0" presId="urn:microsoft.com/office/officeart/2005/8/layout/chevron2"/>
    <dgm:cxn modelId="{BB2B2F26-7FE3-4CE8-96AE-5DA559F0FE88}" type="presParOf" srcId="{66CA1862-0605-4165-9DDA-EF60A063D249}" destId="{DE09BDFB-F8DC-402A-AFC4-A47B7EDAECDC}" srcOrd="0" destOrd="0" presId="urn:microsoft.com/office/officeart/2005/8/layout/chevron2"/>
    <dgm:cxn modelId="{166F441C-76BE-4DFF-B916-D2F4F24906B4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Bơi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lội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nhảy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dây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võ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thuật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Bóng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rổ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bóng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chuyền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bóng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bàn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solidFill>
          <a:schemeClr val="accent1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Tất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đáp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án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endParaRPr lang="en-US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Đánh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cầu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lông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đá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bóng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đá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cầu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Y="44437" custLinFactNeighborX="-47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 custLinFactY="-22856" custLinFactNeighborX="13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LinFactNeighborX="386" custLinFactNeighborY="6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 custLinFactNeighborX="-7515" custLinFactNeighborY="35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8291E165-E7C2-4044-8B64-5526613F56DE}" type="presOf" srcId="{B8892526-E846-4A54-8A12-C5F77479C95E}" destId="{5879FD45-A004-41C3-8F75-44585E9B7556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CA6145DB-D961-4C8F-B954-EE36B531EFEC}" type="presOf" srcId="{29F4D87F-78D8-477A-B1EB-F6D230387E12}" destId="{35F39544-CE5B-4742-8C2B-366930493E7F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7E47789-696F-4217-B421-907C157273A4}" type="presOf" srcId="{29756C80-A634-4D2B-9A07-70E6D46E08D9}" destId="{8C7ED3DB-3783-4021-B562-A020983CA371}" srcOrd="0" destOrd="0" presId="urn:microsoft.com/office/officeart/2005/8/layout/chevron2"/>
    <dgm:cxn modelId="{4F6FFD4F-D746-4326-BF66-9EA65B82A89F}" type="presOf" srcId="{48400012-B090-45D6-95BD-A5E901AC8EF6}" destId="{DE09BDFB-F8DC-402A-AFC4-A47B7EDAECDC}" srcOrd="0" destOrd="0" presId="urn:microsoft.com/office/officeart/2005/8/layout/chevron2"/>
    <dgm:cxn modelId="{0FDAFC58-8272-4D8C-82BC-BC02142CB0AF}" type="presOf" srcId="{06259B31-9C17-4893-B37C-0A321B6A9055}" destId="{CC0518B2-6C91-4C01-97CD-4CCBC5997385}" srcOrd="0" destOrd="0" presId="urn:microsoft.com/office/officeart/2005/8/layout/chevron2"/>
    <dgm:cxn modelId="{5C1D1387-9287-4CB0-A18B-67C4ED14DAFB}" type="presOf" srcId="{0343EBAB-5602-4610-A469-4F49ABD30187}" destId="{37CEF49F-3BE7-43DD-B2DF-CDA7BB82C29E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5A59B018-CA78-4C6C-B40E-015D72ADC456}" type="presOf" srcId="{36D49637-7CB7-4CBF-A617-FB36D1C024DD}" destId="{50714AC9-E134-43C0-912B-EF962B8CDCA6}" srcOrd="0" destOrd="0" presId="urn:microsoft.com/office/officeart/2005/8/layout/chevron2"/>
    <dgm:cxn modelId="{AF7AECB3-87B9-4CDC-B11D-0C9520DBA0A4}" type="presOf" srcId="{B8251EDE-A318-4F8F-8BE8-8E87AA152E99}" destId="{9455AA65-36B9-4AC9-B4D8-67632B1E3C70}" srcOrd="0" destOrd="0" presId="urn:microsoft.com/office/officeart/2005/8/layout/chevron2"/>
    <dgm:cxn modelId="{EC7DB471-79B8-4856-B786-8A856E59B58F}" type="presOf" srcId="{5418704F-9210-40FA-8798-AF02DE299D38}" destId="{7740790D-703A-457D-9B2A-B653960781AE}" srcOrd="0" destOrd="0" presId="urn:microsoft.com/office/officeart/2005/8/layout/chevron2"/>
    <dgm:cxn modelId="{406B9EC7-644E-4C1E-B5CD-7E043B2F2C55}" type="presParOf" srcId="{CC0518B2-6C91-4C01-97CD-4CCBC5997385}" destId="{5F8B33AE-88DB-429D-93DF-8620C16CB05A}" srcOrd="0" destOrd="0" presId="urn:microsoft.com/office/officeart/2005/8/layout/chevron2"/>
    <dgm:cxn modelId="{916EEDFC-BBAF-4B9B-AB50-552486F97FA9}" type="presParOf" srcId="{5F8B33AE-88DB-429D-93DF-8620C16CB05A}" destId="{7740790D-703A-457D-9B2A-B653960781AE}" srcOrd="0" destOrd="0" presId="urn:microsoft.com/office/officeart/2005/8/layout/chevron2"/>
    <dgm:cxn modelId="{B6EE1B84-2AC0-435F-BB40-62AECDD6F46D}" type="presParOf" srcId="{5F8B33AE-88DB-429D-93DF-8620C16CB05A}" destId="{35F39544-CE5B-4742-8C2B-366930493E7F}" srcOrd="1" destOrd="0" presId="urn:microsoft.com/office/officeart/2005/8/layout/chevron2"/>
    <dgm:cxn modelId="{1085B907-28A8-45C4-B54A-8CF8F3C4045B}" type="presParOf" srcId="{CC0518B2-6C91-4C01-97CD-4CCBC5997385}" destId="{194C9EC6-0FFA-4028-A669-E2F345AF39A2}" srcOrd="1" destOrd="0" presId="urn:microsoft.com/office/officeart/2005/8/layout/chevron2"/>
    <dgm:cxn modelId="{FF67B603-38F0-4B38-90F0-86E26C928492}" type="presParOf" srcId="{CC0518B2-6C91-4C01-97CD-4CCBC5997385}" destId="{F69F177F-8919-45F2-A7B5-C0656587D558}" srcOrd="2" destOrd="0" presId="urn:microsoft.com/office/officeart/2005/8/layout/chevron2"/>
    <dgm:cxn modelId="{1CE30B1C-407A-4D56-BFF0-17D0F2DD5822}" type="presParOf" srcId="{F69F177F-8919-45F2-A7B5-C0656587D558}" destId="{8C7ED3DB-3783-4021-B562-A020983CA371}" srcOrd="0" destOrd="0" presId="urn:microsoft.com/office/officeart/2005/8/layout/chevron2"/>
    <dgm:cxn modelId="{06AFA6F2-CAF9-4A14-B37A-8E5AF8524143}" type="presParOf" srcId="{F69F177F-8919-45F2-A7B5-C0656587D558}" destId="{9455AA65-36B9-4AC9-B4D8-67632B1E3C70}" srcOrd="1" destOrd="0" presId="urn:microsoft.com/office/officeart/2005/8/layout/chevron2"/>
    <dgm:cxn modelId="{E11A8A9D-AE0A-424B-AC68-467AF42DADCF}" type="presParOf" srcId="{CC0518B2-6C91-4C01-97CD-4CCBC5997385}" destId="{F9E97B85-8C08-4152-8D84-04D8C510EE5D}" srcOrd="3" destOrd="0" presId="urn:microsoft.com/office/officeart/2005/8/layout/chevron2"/>
    <dgm:cxn modelId="{5684305E-3047-45A1-9F6D-84F77F19324B}" type="presParOf" srcId="{CC0518B2-6C91-4C01-97CD-4CCBC5997385}" destId="{7DCA52D1-599F-48F7-A860-12217D4BC70F}" srcOrd="4" destOrd="0" presId="urn:microsoft.com/office/officeart/2005/8/layout/chevron2"/>
    <dgm:cxn modelId="{45C72418-A7DB-42F5-B4AA-C829B4D0AB34}" type="presParOf" srcId="{7DCA52D1-599F-48F7-A860-12217D4BC70F}" destId="{5879FD45-A004-41C3-8F75-44585E9B7556}" srcOrd="0" destOrd="0" presId="urn:microsoft.com/office/officeart/2005/8/layout/chevron2"/>
    <dgm:cxn modelId="{9C225887-B99B-4086-99CB-38197C456F9D}" type="presParOf" srcId="{7DCA52D1-599F-48F7-A860-12217D4BC70F}" destId="{50714AC9-E134-43C0-912B-EF962B8CDCA6}" srcOrd="1" destOrd="0" presId="urn:microsoft.com/office/officeart/2005/8/layout/chevron2"/>
    <dgm:cxn modelId="{1E4FAE62-E3C5-4B66-972D-70207A470403}" type="presParOf" srcId="{CC0518B2-6C91-4C01-97CD-4CCBC5997385}" destId="{26E2E6AC-AE0D-44E0-AA88-E7C8730ADA79}" srcOrd="5" destOrd="0" presId="urn:microsoft.com/office/officeart/2005/8/layout/chevron2"/>
    <dgm:cxn modelId="{745E38EB-C3F3-4C50-A413-33D0C6BBDB88}" type="presParOf" srcId="{CC0518B2-6C91-4C01-97CD-4CCBC5997385}" destId="{66CA1862-0605-4165-9DDA-EF60A063D249}" srcOrd="6" destOrd="0" presId="urn:microsoft.com/office/officeart/2005/8/layout/chevron2"/>
    <dgm:cxn modelId="{BB2B2F26-7FE3-4CE8-96AE-5DA559F0FE88}" type="presParOf" srcId="{66CA1862-0605-4165-9DDA-EF60A063D249}" destId="{DE09BDFB-F8DC-402A-AFC4-A47B7EDAECDC}" srcOrd="0" destOrd="0" presId="urn:microsoft.com/office/officeart/2005/8/layout/chevron2"/>
    <dgm:cxn modelId="{166F441C-76BE-4DFF-B916-D2F4F24906B4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Đạp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xe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việc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Xem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TV,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chơi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tử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bộ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leo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cầu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thang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90A45C-C6F1-44DF-A807-1A0A4DFB4BF5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4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đáp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án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C6BC7E-D865-46FE-874F-E3CE716DFE4D}" type="parTrans" cxnId="{F0EE48B9-CF33-4F78-8503-4A424236714C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083748-8E5F-4D27-BC4A-0BBB5A46411A}" type="sibTrans" cxnId="{F0EE48B9-CF33-4F78-8503-4A424236714C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2E0AB0-6A5B-49A6-828B-0D26CAAF072F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371360-4802-4BAD-A329-FC514F7AB8B2}" type="parTrans" cxnId="{061D6363-33D1-47EB-9D6A-6B36236E5C10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905EED-51A9-4E2D-B7DB-6CC5644A68B1}" type="sibTrans" cxnId="{061D6363-33D1-47EB-9D6A-6B36236E5C10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5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5" custLinFactNeighborX="-7515" custLinFactNeighborY="35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E809A-7946-4883-AFB6-392AB158A722}" type="pres">
      <dgm:prSet presAssocID="{42FF3C85-5B83-497A-B148-8A25D5B58098}" presName="sp" presStyleCnt="0"/>
      <dgm:spPr/>
    </dgm:pt>
    <dgm:pt modelId="{97E2C56C-8240-4E11-88F5-FF416976FAF0}" type="pres">
      <dgm:prSet presAssocID="{E92E0AB0-6A5B-49A6-828B-0D26CAAF072F}" presName="composite" presStyleCnt="0"/>
      <dgm:spPr/>
    </dgm:pt>
    <dgm:pt modelId="{0BE602C3-7A84-4FDD-89E4-A29188393BC9}" type="pres">
      <dgm:prSet presAssocID="{E92E0AB0-6A5B-49A6-828B-0D26CAAF072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987D2-DCC5-4CA5-86C1-42BA154C7AF0}" type="pres">
      <dgm:prSet presAssocID="{E92E0AB0-6A5B-49A6-828B-0D26CAAF072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8291E165-E7C2-4044-8B64-5526613F56DE}" type="presOf" srcId="{B8892526-E846-4A54-8A12-C5F77479C95E}" destId="{5879FD45-A004-41C3-8F75-44585E9B7556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061D6363-33D1-47EB-9D6A-6B36236E5C10}" srcId="{06259B31-9C17-4893-B37C-0A321B6A9055}" destId="{E92E0AB0-6A5B-49A6-828B-0D26CAAF072F}" srcOrd="4" destOrd="0" parTransId="{DA371360-4802-4BAD-A329-FC514F7AB8B2}" sibTransId="{6C905EED-51A9-4E2D-B7DB-6CC5644A68B1}"/>
    <dgm:cxn modelId="{4FBEF779-21D0-4154-8145-5E494E5E9F3E}" type="presOf" srcId="{E92E0AB0-6A5B-49A6-828B-0D26CAAF072F}" destId="{0BE602C3-7A84-4FDD-89E4-A29188393BC9}" srcOrd="0" destOrd="0" presId="urn:microsoft.com/office/officeart/2005/8/layout/chevron2"/>
    <dgm:cxn modelId="{CA6145DB-D961-4C8F-B954-EE36B531EFEC}" type="presOf" srcId="{29F4D87F-78D8-477A-B1EB-F6D230387E12}" destId="{35F39544-CE5B-4742-8C2B-366930493E7F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F0EE48B9-CF33-4F78-8503-4A424236714C}" srcId="{E92E0AB0-6A5B-49A6-828B-0D26CAAF072F}" destId="{EB90A45C-C6F1-44DF-A807-1A0A4DFB4BF5}" srcOrd="0" destOrd="0" parTransId="{71C6BC7E-D865-46FE-874F-E3CE716DFE4D}" sibTransId="{32083748-8E5F-4D27-BC4A-0BBB5A46411A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7E47789-696F-4217-B421-907C157273A4}" type="presOf" srcId="{29756C80-A634-4D2B-9A07-70E6D46E08D9}" destId="{8C7ED3DB-3783-4021-B562-A020983CA371}" srcOrd="0" destOrd="0" presId="urn:microsoft.com/office/officeart/2005/8/layout/chevron2"/>
    <dgm:cxn modelId="{4F6FFD4F-D746-4326-BF66-9EA65B82A89F}" type="presOf" srcId="{48400012-B090-45D6-95BD-A5E901AC8EF6}" destId="{DE09BDFB-F8DC-402A-AFC4-A47B7EDAECDC}" srcOrd="0" destOrd="0" presId="urn:microsoft.com/office/officeart/2005/8/layout/chevron2"/>
    <dgm:cxn modelId="{75E8547A-05FE-4C66-BDB6-DCA60FB7519D}" type="presOf" srcId="{EB90A45C-C6F1-44DF-A807-1A0A4DFB4BF5}" destId="{AF6987D2-DCC5-4CA5-86C1-42BA154C7AF0}" srcOrd="0" destOrd="0" presId="urn:microsoft.com/office/officeart/2005/8/layout/chevron2"/>
    <dgm:cxn modelId="{0FDAFC58-8272-4D8C-82BC-BC02142CB0AF}" type="presOf" srcId="{06259B31-9C17-4893-B37C-0A321B6A9055}" destId="{CC0518B2-6C91-4C01-97CD-4CCBC5997385}" srcOrd="0" destOrd="0" presId="urn:microsoft.com/office/officeart/2005/8/layout/chevron2"/>
    <dgm:cxn modelId="{5C1D1387-9287-4CB0-A18B-67C4ED14DAFB}" type="presOf" srcId="{0343EBAB-5602-4610-A469-4F49ABD30187}" destId="{37CEF49F-3BE7-43DD-B2DF-CDA7BB82C29E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5A59B018-CA78-4C6C-B40E-015D72ADC456}" type="presOf" srcId="{36D49637-7CB7-4CBF-A617-FB36D1C024DD}" destId="{50714AC9-E134-43C0-912B-EF962B8CDCA6}" srcOrd="0" destOrd="0" presId="urn:microsoft.com/office/officeart/2005/8/layout/chevron2"/>
    <dgm:cxn modelId="{AF7AECB3-87B9-4CDC-B11D-0C9520DBA0A4}" type="presOf" srcId="{B8251EDE-A318-4F8F-8BE8-8E87AA152E99}" destId="{9455AA65-36B9-4AC9-B4D8-67632B1E3C70}" srcOrd="0" destOrd="0" presId="urn:microsoft.com/office/officeart/2005/8/layout/chevron2"/>
    <dgm:cxn modelId="{EC7DB471-79B8-4856-B786-8A856E59B58F}" type="presOf" srcId="{5418704F-9210-40FA-8798-AF02DE299D38}" destId="{7740790D-703A-457D-9B2A-B653960781AE}" srcOrd="0" destOrd="0" presId="urn:microsoft.com/office/officeart/2005/8/layout/chevron2"/>
    <dgm:cxn modelId="{406B9EC7-644E-4C1E-B5CD-7E043B2F2C55}" type="presParOf" srcId="{CC0518B2-6C91-4C01-97CD-4CCBC5997385}" destId="{5F8B33AE-88DB-429D-93DF-8620C16CB05A}" srcOrd="0" destOrd="0" presId="urn:microsoft.com/office/officeart/2005/8/layout/chevron2"/>
    <dgm:cxn modelId="{916EEDFC-BBAF-4B9B-AB50-552486F97FA9}" type="presParOf" srcId="{5F8B33AE-88DB-429D-93DF-8620C16CB05A}" destId="{7740790D-703A-457D-9B2A-B653960781AE}" srcOrd="0" destOrd="0" presId="urn:microsoft.com/office/officeart/2005/8/layout/chevron2"/>
    <dgm:cxn modelId="{B6EE1B84-2AC0-435F-BB40-62AECDD6F46D}" type="presParOf" srcId="{5F8B33AE-88DB-429D-93DF-8620C16CB05A}" destId="{35F39544-CE5B-4742-8C2B-366930493E7F}" srcOrd="1" destOrd="0" presId="urn:microsoft.com/office/officeart/2005/8/layout/chevron2"/>
    <dgm:cxn modelId="{1085B907-28A8-45C4-B54A-8CF8F3C4045B}" type="presParOf" srcId="{CC0518B2-6C91-4C01-97CD-4CCBC5997385}" destId="{194C9EC6-0FFA-4028-A669-E2F345AF39A2}" srcOrd="1" destOrd="0" presId="urn:microsoft.com/office/officeart/2005/8/layout/chevron2"/>
    <dgm:cxn modelId="{FF67B603-38F0-4B38-90F0-86E26C928492}" type="presParOf" srcId="{CC0518B2-6C91-4C01-97CD-4CCBC5997385}" destId="{F69F177F-8919-45F2-A7B5-C0656587D558}" srcOrd="2" destOrd="0" presId="urn:microsoft.com/office/officeart/2005/8/layout/chevron2"/>
    <dgm:cxn modelId="{1CE30B1C-407A-4D56-BFF0-17D0F2DD5822}" type="presParOf" srcId="{F69F177F-8919-45F2-A7B5-C0656587D558}" destId="{8C7ED3DB-3783-4021-B562-A020983CA371}" srcOrd="0" destOrd="0" presId="urn:microsoft.com/office/officeart/2005/8/layout/chevron2"/>
    <dgm:cxn modelId="{06AFA6F2-CAF9-4A14-B37A-8E5AF8524143}" type="presParOf" srcId="{F69F177F-8919-45F2-A7B5-C0656587D558}" destId="{9455AA65-36B9-4AC9-B4D8-67632B1E3C70}" srcOrd="1" destOrd="0" presId="urn:microsoft.com/office/officeart/2005/8/layout/chevron2"/>
    <dgm:cxn modelId="{E11A8A9D-AE0A-424B-AC68-467AF42DADCF}" type="presParOf" srcId="{CC0518B2-6C91-4C01-97CD-4CCBC5997385}" destId="{F9E97B85-8C08-4152-8D84-04D8C510EE5D}" srcOrd="3" destOrd="0" presId="urn:microsoft.com/office/officeart/2005/8/layout/chevron2"/>
    <dgm:cxn modelId="{5684305E-3047-45A1-9F6D-84F77F19324B}" type="presParOf" srcId="{CC0518B2-6C91-4C01-97CD-4CCBC5997385}" destId="{7DCA52D1-599F-48F7-A860-12217D4BC70F}" srcOrd="4" destOrd="0" presId="urn:microsoft.com/office/officeart/2005/8/layout/chevron2"/>
    <dgm:cxn modelId="{45C72418-A7DB-42F5-B4AA-C829B4D0AB34}" type="presParOf" srcId="{7DCA52D1-599F-48F7-A860-12217D4BC70F}" destId="{5879FD45-A004-41C3-8F75-44585E9B7556}" srcOrd="0" destOrd="0" presId="urn:microsoft.com/office/officeart/2005/8/layout/chevron2"/>
    <dgm:cxn modelId="{9C225887-B99B-4086-99CB-38197C456F9D}" type="presParOf" srcId="{7DCA52D1-599F-48F7-A860-12217D4BC70F}" destId="{50714AC9-E134-43C0-912B-EF962B8CDCA6}" srcOrd="1" destOrd="0" presId="urn:microsoft.com/office/officeart/2005/8/layout/chevron2"/>
    <dgm:cxn modelId="{1E4FAE62-E3C5-4B66-972D-70207A470403}" type="presParOf" srcId="{CC0518B2-6C91-4C01-97CD-4CCBC5997385}" destId="{26E2E6AC-AE0D-44E0-AA88-E7C8730ADA79}" srcOrd="5" destOrd="0" presId="urn:microsoft.com/office/officeart/2005/8/layout/chevron2"/>
    <dgm:cxn modelId="{745E38EB-C3F3-4C50-A413-33D0C6BBDB88}" type="presParOf" srcId="{CC0518B2-6C91-4C01-97CD-4CCBC5997385}" destId="{66CA1862-0605-4165-9DDA-EF60A063D249}" srcOrd="6" destOrd="0" presId="urn:microsoft.com/office/officeart/2005/8/layout/chevron2"/>
    <dgm:cxn modelId="{BB2B2F26-7FE3-4CE8-96AE-5DA559F0FE88}" type="presParOf" srcId="{66CA1862-0605-4165-9DDA-EF60A063D249}" destId="{DE09BDFB-F8DC-402A-AFC4-A47B7EDAECDC}" srcOrd="0" destOrd="0" presId="urn:microsoft.com/office/officeart/2005/8/layout/chevron2"/>
    <dgm:cxn modelId="{166F441C-76BE-4DFF-B916-D2F4F24906B4}" type="presParOf" srcId="{66CA1862-0605-4165-9DDA-EF60A063D249}" destId="{37CEF49F-3BE7-43DD-B2DF-CDA7BB82C29E}" srcOrd="1" destOrd="0" presId="urn:microsoft.com/office/officeart/2005/8/layout/chevron2"/>
    <dgm:cxn modelId="{ED5CD1B3-0C50-4109-A3F6-39A3BDCA6B21}" type="presParOf" srcId="{CC0518B2-6C91-4C01-97CD-4CCBC5997385}" destId="{532E809A-7946-4883-AFB6-392AB158A722}" srcOrd="7" destOrd="0" presId="urn:microsoft.com/office/officeart/2005/8/layout/chevron2"/>
    <dgm:cxn modelId="{1AF3F58B-BCBC-4EF1-B414-70B2D9EFE9DF}" type="presParOf" srcId="{CC0518B2-6C91-4C01-97CD-4CCBC5997385}" destId="{97E2C56C-8240-4E11-88F5-FF416976FAF0}" srcOrd="8" destOrd="0" presId="urn:microsoft.com/office/officeart/2005/8/layout/chevron2"/>
    <dgm:cxn modelId="{C4A25989-BF06-454E-A4BC-6FA111888CBC}" type="presParOf" srcId="{97E2C56C-8240-4E11-88F5-FF416976FAF0}" destId="{0BE602C3-7A84-4FDD-89E4-A29188393BC9}" srcOrd="0" destOrd="0" presId="urn:microsoft.com/office/officeart/2005/8/layout/chevron2"/>
    <dgm:cxn modelId="{0E22BECA-D693-42BA-8E07-60D43904A661}" type="presParOf" srcId="{97E2C56C-8240-4E11-88F5-FF416976FAF0}" destId="{AF6987D2-DCC5-4CA5-86C1-42BA154C7A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solidFill>
          <a:schemeClr val="accent1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Đạp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xe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solidFill>
          <a:schemeClr val="accent1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việc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Xem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TV,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chơi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tử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solidFill>
          <a:schemeClr val="accent1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bộ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leo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cầu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thang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90A45C-C6F1-44DF-A807-1A0A4DFB4BF5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err="1" smtClean="0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r>
            <a:rPr lang="es-ES" sz="3600" b="1" smtClean="0">
              <a:latin typeface="Arial" panose="020B0604020202020204" pitchFamily="34" charset="0"/>
              <a:cs typeface="Arial" panose="020B0604020202020204" pitchFamily="34" charset="0"/>
            </a:rPr>
            <a:t> 4 </a:t>
          </a:r>
          <a:r>
            <a:rPr lang="es-ES" sz="3600" b="1" err="1" smtClean="0">
              <a:latin typeface="Arial" panose="020B0604020202020204" pitchFamily="34" charset="0"/>
              <a:cs typeface="Arial" panose="020B0604020202020204" pitchFamily="34" charset="0"/>
            </a:rPr>
            <a:t>đáp</a:t>
          </a:r>
          <a:r>
            <a:rPr lang="es-ES" sz="3600" b="1" smtClean="0">
              <a:latin typeface="Arial" panose="020B0604020202020204" pitchFamily="34" charset="0"/>
              <a:cs typeface="Arial" panose="020B0604020202020204" pitchFamily="34" charset="0"/>
            </a:rPr>
            <a:t> án trên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C6BC7E-D865-46FE-874F-E3CE716DFE4D}" type="parTrans" cxnId="{F0EE48B9-CF33-4F78-8503-4A424236714C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083748-8E5F-4D27-BC4A-0BBB5A46411A}" type="sibTrans" cxnId="{F0EE48B9-CF33-4F78-8503-4A424236714C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2E0AB0-6A5B-49A6-828B-0D26CAAF072F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371360-4802-4BAD-A329-FC514F7AB8B2}" type="parTrans" cxnId="{061D6363-33D1-47EB-9D6A-6B36236E5C1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905EED-51A9-4E2D-B7DB-6CC5644A68B1}" type="sibTrans" cxnId="{061D6363-33D1-47EB-9D6A-6B36236E5C1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5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5" custLinFactNeighborX="-7515" custLinFactNeighborY="35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E809A-7946-4883-AFB6-392AB158A722}" type="pres">
      <dgm:prSet presAssocID="{42FF3C85-5B83-497A-B148-8A25D5B58098}" presName="sp" presStyleCnt="0"/>
      <dgm:spPr/>
    </dgm:pt>
    <dgm:pt modelId="{97E2C56C-8240-4E11-88F5-FF416976FAF0}" type="pres">
      <dgm:prSet presAssocID="{E92E0AB0-6A5B-49A6-828B-0D26CAAF072F}" presName="composite" presStyleCnt="0"/>
      <dgm:spPr/>
    </dgm:pt>
    <dgm:pt modelId="{0BE602C3-7A84-4FDD-89E4-A29188393BC9}" type="pres">
      <dgm:prSet presAssocID="{E92E0AB0-6A5B-49A6-828B-0D26CAAF072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987D2-DCC5-4CA5-86C1-42BA154C7AF0}" type="pres">
      <dgm:prSet presAssocID="{E92E0AB0-6A5B-49A6-828B-0D26CAAF072F}" presName="descendantText" presStyleLbl="alignAcc1" presStyleIdx="4" presStyleCnt="5" custScaleY="101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8291E165-E7C2-4044-8B64-5526613F56DE}" type="presOf" srcId="{B8892526-E846-4A54-8A12-C5F77479C95E}" destId="{5879FD45-A004-41C3-8F75-44585E9B7556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061D6363-33D1-47EB-9D6A-6B36236E5C10}" srcId="{06259B31-9C17-4893-B37C-0A321B6A9055}" destId="{E92E0AB0-6A5B-49A6-828B-0D26CAAF072F}" srcOrd="4" destOrd="0" parTransId="{DA371360-4802-4BAD-A329-FC514F7AB8B2}" sibTransId="{6C905EED-51A9-4E2D-B7DB-6CC5644A68B1}"/>
    <dgm:cxn modelId="{4FBEF779-21D0-4154-8145-5E494E5E9F3E}" type="presOf" srcId="{E92E0AB0-6A5B-49A6-828B-0D26CAAF072F}" destId="{0BE602C3-7A84-4FDD-89E4-A29188393BC9}" srcOrd="0" destOrd="0" presId="urn:microsoft.com/office/officeart/2005/8/layout/chevron2"/>
    <dgm:cxn modelId="{CA6145DB-D961-4C8F-B954-EE36B531EFEC}" type="presOf" srcId="{29F4D87F-78D8-477A-B1EB-F6D230387E12}" destId="{35F39544-CE5B-4742-8C2B-366930493E7F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F0EE48B9-CF33-4F78-8503-4A424236714C}" srcId="{E92E0AB0-6A5B-49A6-828B-0D26CAAF072F}" destId="{EB90A45C-C6F1-44DF-A807-1A0A4DFB4BF5}" srcOrd="0" destOrd="0" parTransId="{71C6BC7E-D865-46FE-874F-E3CE716DFE4D}" sibTransId="{32083748-8E5F-4D27-BC4A-0BBB5A46411A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7E47789-696F-4217-B421-907C157273A4}" type="presOf" srcId="{29756C80-A634-4D2B-9A07-70E6D46E08D9}" destId="{8C7ED3DB-3783-4021-B562-A020983CA371}" srcOrd="0" destOrd="0" presId="urn:microsoft.com/office/officeart/2005/8/layout/chevron2"/>
    <dgm:cxn modelId="{4F6FFD4F-D746-4326-BF66-9EA65B82A89F}" type="presOf" srcId="{48400012-B090-45D6-95BD-A5E901AC8EF6}" destId="{DE09BDFB-F8DC-402A-AFC4-A47B7EDAECDC}" srcOrd="0" destOrd="0" presId="urn:microsoft.com/office/officeart/2005/8/layout/chevron2"/>
    <dgm:cxn modelId="{75E8547A-05FE-4C66-BDB6-DCA60FB7519D}" type="presOf" srcId="{EB90A45C-C6F1-44DF-A807-1A0A4DFB4BF5}" destId="{AF6987D2-DCC5-4CA5-86C1-42BA154C7AF0}" srcOrd="0" destOrd="0" presId="urn:microsoft.com/office/officeart/2005/8/layout/chevron2"/>
    <dgm:cxn modelId="{0FDAFC58-8272-4D8C-82BC-BC02142CB0AF}" type="presOf" srcId="{06259B31-9C17-4893-B37C-0A321B6A9055}" destId="{CC0518B2-6C91-4C01-97CD-4CCBC5997385}" srcOrd="0" destOrd="0" presId="urn:microsoft.com/office/officeart/2005/8/layout/chevron2"/>
    <dgm:cxn modelId="{5C1D1387-9287-4CB0-A18B-67C4ED14DAFB}" type="presOf" srcId="{0343EBAB-5602-4610-A469-4F49ABD30187}" destId="{37CEF49F-3BE7-43DD-B2DF-CDA7BB82C29E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5A59B018-CA78-4C6C-B40E-015D72ADC456}" type="presOf" srcId="{36D49637-7CB7-4CBF-A617-FB36D1C024DD}" destId="{50714AC9-E134-43C0-912B-EF962B8CDCA6}" srcOrd="0" destOrd="0" presId="urn:microsoft.com/office/officeart/2005/8/layout/chevron2"/>
    <dgm:cxn modelId="{AF7AECB3-87B9-4CDC-B11D-0C9520DBA0A4}" type="presOf" srcId="{B8251EDE-A318-4F8F-8BE8-8E87AA152E99}" destId="{9455AA65-36B9-4AC9-B4D8-67632B1E3C70}" srcOrd="0" destOrd="0" presId="urn:microsoft.com/office/officeart/2005/8/layout/chevron2"/>
    <dgm:cxn modelId="{EC7DB471-79B8-4856-B786-8A856E59B58F}" type="presOf" srcId="{5418704F-9210-40FA-8798-AF02DE299D38}" destId="{7740790D-703A-457D-9B2A-B653960781AE}" srcOrd="0" destOrd="0" presId="urn:microsoft.com/office/officeart/2005/8/layout/chevron2"/>
    <dgm:cxn modelId="{406B9EC7-644E-4C1E-B5CD-7E043B2F2C55}" type="presParOf" srcId="{CC0518B2-6C91-4C01-97CD-4CCBC5997385}" destId="{5F8B33AE-88DB-429D-93DF-8620C16CB05A}" srcOrd="0" destOrd="0" presId="urn:microsoft.com/office/officeart/2005/8/layout/chevron2"/>
    <dgm:cxn modelId="{916EEDFC-BBAF-4B9B-AB50-552486F97FA9}" type="presParOf" srcId="{5F8B33AE-88DB-429D-93DF-8620C16CB05A}" destId="{7740790D-703A-457D-9B2A-B653960781AE}" srcOrd="0" destOrd="0" presId="urn:microsoft.com/office/officeart/2005/8/layout/chevron2"/>
    <dgm:cxn modelId="{B6EE1B84-2AC0-435F-BB40-62AECDD6F46D}" type="presParOf" srcId="{5F8B33AE-88DB-429D-93DF-8620C16CB05A}" destId="{35F39544-CE5B-4742-8C2B-366930493E7F}" srcOrd="1" destOrd="0" presId="urn:microsoft.com/office/officeart/2005/8/layout/chevron2"/>
    <dgm:cxn modelId="{1085B907-28A8-45C4-B54A-8CF8F3C4045B}" type="presParOf" srcId="{CC0518B2-6C91-4C01-97CD-4CCBC5997385}" destId="{194C9EC6-0FFA-4028-A669-E2F345AF39A2}" srcOrd="1" destOrd="0" presId="urn:microsoft.com/office/officeart/2005/8/layout/chevron2"/>
    <dgm:cxn modelId="{FF67B603-38F0-4B38-90F0-86E26C928492}" type="presParOf" srcId="{CC0518B2-6C91-4C01-97CD-4CCBC5997385}" destId="{F69F177F-8919-45F2-A7B5-C0656587D558}" srcOrd="2" destOrd="0" presId="urn:microsoft.com/office/officeart/2005/8/layout/chevron2"/>
    <dgm:cxn modelId="{1CE30B1C-407A-4D56-BFF0-17D0F2DD5822}" type="presParOf" srcId="{F69F177F-8919-45F2-A7B5-C0656587D558}" destId="{8C7ED3DB-3783-4021-B562-A020983CA371}" srcOrd="0" destOrd="0" presId="urn:microsoft.com/office/officeart/2005/8/layout/chevron2"/>
    <dgm:cxn modelId="{06AFA6F2-CAF9-4A14-B37A-8E5AF8524143}" type="presParOf" srcId="{F69F177F-8919-45F2-A7B5-C0656587D558}" destId="{9455AA65-36B9-4AC9-B4D8-67632B1E3C70}" srcOrd="1" destOrd="0" presId="urn:microsoft.com/office/officeart/2005/8/layout/chevron2"/>
    <dgm:cxn modelId="{E11A8A9D-AE0A-424B-AC68-467AF42DADCF}" type="presParOf" srcId="{CC0518B2-6C91-4C01-97CD-4CCBC5997385}" destId="{F9E97B85-8C08-4152-8D84-04D8C510EE5D}" srcOrd="3" destOrd="0" presId="urn:microsoft.com/office/officeart/2005/8/layout/chevron2"/>
    <dgm:cxn modelId="{5684305E-3047-45A1-9F6D-84F77F19324B}" type="presParOf" srcId="{CC0518B2-6C91-4C01-97CD-4CCBC5997385}" destId="{7DCA52D1-599F-48F7-A860-12217D4BC70F}" srcOrd="4" destOrd="0" presId="urn:microsoft.com/office/officeart/2005/8/layout/chevron2"/>
    <dgm:cxn modelId="{45C72418-A7DB-42F5-B4AA-C829B4D0AB34}" type="presParOf" srcId="{7DCA52D1-599F-48F7-A860-12217D4BC70F}" destId="{5879FD45-A004-41C3-8F75-44585E9B7556}" srcOrd="0" destOrd="0" presId="urn:microsoft.com/office/officeart/2005/8/layout/chevron2"/>
    <dgm:cxn modelId="{9C225887-B99B-4086-99CB-38197C456F9D}" type="presParOf" srcId="{7DCA52D1-599F-48F7-A860-12217D4BC70F}" destId="{50714AC9-E134-43C0-912B-EF962B8CDCA6}" srcOrd="1" destOrd="0" presId="urn:microsoft.com/office/officeart/2005/8/layout/chevron2"/>
    <dgm:cxn modelId="{1E4FAE62-E3C5-4B66-972D-70207A470403}" type="presParOf" srcId="{CC0518B2-6C91-4C01-97CD-4CCBC5997385}" destId="{26E2E6AC-AE0D-44E0-AA88-E7C8730ADA79}" srcOrd="5" destOrd="0" presId="urn:microsoft.com/office/officeart/2005/8/layout/chevron2"/>
    <dgm:cxn modelId="{745E38EB-C3F3-4C50-A413-33D0C6BBDB88}" type="presParOf" srcId="{CC0518B2-6C91-4C01-97CD-4CCBC5997385}" destId="{66CA1862-0605-4165-9DDA-EF60A063D249}" srcOrd="6" destOrd="0" presId="urn:microsoft.com/office/officeart/2005/8/layout/chevron2"/>
    <dgm:cxn modelId="{BB2B2F26-7FE3-4CE8-96AE-5DA559F0FE88}" type="presParOf" srcId="{66CA1862-0605-4165-9DDA-EF60A063D249}" destId="{DE09BDFB-F8DC-402A-AFC4-A47B7EDAECDC}" srcOrd="0" destOrd="0" presId="urn:microsoft.com/office/officeart/2005/8/layout/chevron2"/>
    <dgm:cxn modelId="{166F441C-76BE-4DFF-B916-D2F4F24906B4}" type="presParOf" srcId="{66CA1862-0605-4165-9DDA-EF60A063D249}" destId="{37CEF49F-3BE7-43DD-B2DF-CDA7BB82C29E}" srcOrd="1" destOrd="0" presId="urn:microsoft.com/office/officeart/2005/8/layout/chevron2"/>
    <dgm:cxn modelId="{ED5CD1B3-0C50-4109-A3F6-39A3BDCA6B21}" type="presParOf" srcId="{CC0518B2-6C91-4C01-97CD-4CCBC5997385}" destId="{532E809A-7946-4883-AFB6-392AB158A722}" srcOrd="7" destOrd="0" presId="urn:microsoft.com/office/officeart/2005/8/layout/chevron2"/>
    <dgm:cxn modelId="{1AF3F58B-BCBC-4EF1-B414-70B2D9EFE9DF}" type="presParOf" srcId="{CC0518B2-6C91-4C01-97CD-4CCBC5997385}" destId="{97E2C56C-8240-4E11-88F5-FF416976FAF0}" srcOrd="8" destOrd="0" presId="urn:microsoft.com/office/officeart/2005/8/layout/chevron2"/>
    <dgm:cxn modelId="{C4A25989-BF06-454E-A4BC-6FA111888CBC}" type="presParOf" srcId="{97E2C56C-8240-4E11-88F5-FF416976FAF0}" destId="{0BE602C3-7A84-4FDD-89E4-A29188393BC9}" srcOrd="0" destOrd="0" presId="urn:microsoft.com/office/officeart/2005/8/layout/chevron2"/>
    <dgm:cxn modelId="{0E22BECA-D693-42BA-8E07-60D43904A661}" type="presParOf" srcId="{97E2C56C-8240-4E11-88F5-FF416976FAF0}" destId="{AF6987D2-DCC5-4CA5-86C1-42BA154C7A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cần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dục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smtClean="0">
              <a:latin typeface="Arial" panose="020B0604020202020204" pitchFamily="34" charset="0"/>
              <a:cs typeface="Arial" panose="020B0604020202020204" pitchFamily="34" charset="0"/>
            </a:rPr>
            <a:t>45 phút mỗi ngày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smtClean="0">
              <a:latin typeface="Arial" panose="020B0604020202020204" pitchFamily="34" charset="0"/>
              <a:cs typeface="Arial" panose="020B0604020202020204" pitchFamily="34" charset="0"/>
            </a:rPr>
            <a:t>30 phút mỗi ngày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76C12A-A891-4370-A051-8F1CBD330CFF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gm:t>
    </dgm:pt>
    <dgm:pt modelId="{32CA7124-BFEE-4EA2-B238-C4A55F1DEADB}" type="parTrans" cxnId="{AC344392-968A-4BBE-97C9-44676DD5A628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43E0AF-DF31-44DC-9FEE-40683C05BE3D}" type="sibTrans" cxnId="{AC344392-968A-4BBE-97C9-44676DD5A628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C16360-3FEC-4C7F-B610-09F1DAC4285B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3600" b="1" smtClean="0">
              <a:latin typeface="Arial" panose="020B0604020202020204" pitchFamily="34" charset="0"/>
              <a:cs typeface="Arial" panose="020B0604020202020204" pitchFamily="34" charset="0"/>
            </a:rPr>
            <a:t>60 phút mỗi ngày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A41387AE-41E2-4A93-8D3E-17C07B1A16DC}" type="parTrans" cxnId="{26F76249-93B0-4F2F-80CA-B9CEE4AE03E8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6C1898-0A3D-47DB-AABE-8B2004B2F62A}" type="sibTrans" cxnId="{26F76249-93B0-4F2F-80CA-B9CEE4AE03E8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 custLinFactNeighborX="-358" custLinFactNeighborY="1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 custLinFactNeighborX="-2487" custLinFactNeighborY="26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LinFactNeighborX="310" custLinFactNeighborY="-2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A8D67-3B92-460C-AD53-34F5E72998A5}" type="pres">
      <dgm:prSet presAssocID="{A395F739-844E-4F6B-9EF6-78C57B55A514}" presName="sp" presStyleCnt="0"/>
      <dgm:spPr/>
    </dgm:pt>
    <dgm:pt modelId="{A95FF5E6-CE90-4E9E-ACF4-3950197799E0}" type="pres">
      <dgm:prSet presAssocID="{2876C12A-A891-4370-A051-8F1CBD330CFF}" presName="composite" presStyleCnt="0"/>
      <dgm:spPr/>
    </dgm:pt>
    <dgm:pt modelId="{8500F94F-7CEE-48F0-AEC6-5681A8B1BFD7}" type="pres">
      <dgm:prSet presAssocID="{2876C12A-A891-4370-A051-8F1CBD330CFF}" presName="parentText" presStyleLbl="alignNode1" presStyleIdx="3" presStyleCnt="4" custLinFactNeighborX="4516" custLinFactNeighborY="132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83506-E36D-4260-8200-D8B4DECBD3DB}" type="pres">
      <dgm:prSet presAssocID="{2876C12A-A891-4370-A051-8F1CBD330CFF}" presName="descendantText" presStyleLbl="alignAcc1" presStyleIdx="3" presStyleCnt="4" custLinFactNeighborX="46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FFC10E89-E532-4958-993A-7C59CCF8D33A}" type="presOf" srcId="{2876C12A-A891-4370-A051-8F1CBD330CFF}" destId="{8500F94F-7CEE-48F0-AEC6-5681A8B1BFD7}" srcOrd="0" destOrd="0" presId="urn:microsoft.com/office/officeart/2005/8/layout/chevron2"/>
    <dgm:cxn modelId="{26F76249-93B0-4F2F-80CA-B9CEE4AE03E8}" srcId="{2876C12A-A891-4370-A051-8F1CBD330CFF}" destId="{89C16360-3FEC-4C7F-B610-09F1DAC4285B}" srcOrd="0" destOrd="0" parTransId="{A41387AE-41E2-4A93-8D3E-17C07B1A16DC}" sibTransId="{A56C1898-0A3D-47DB-AABE-8B2004B2F62A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AC344392-968A-4BBE-97C9-44676DD5A628}" srcId="{06259B31-9C17-4893-B37C-0A321B6A9055}" destId="{2876C12A-A891-4370-A051-8F1CBD330CFF}" srcOrd="3" destOrd="0" parTransId="{32CA7124-BFEE-4EA2-B238-C4A55F1DEADB}" sibTransId="{1D43E0AF-DF31-44DC-9FEE-40683C05BE3D}"/>
    <dgm:cxn modelId="{FD8C8595-B865-434E-8A99-DB2640D8C5F4}" type="presOf" srcId="{29756C80-A634-4D2B-9A07-70E6D46E08D9}" destId="{8C7ED3DB-3783-4021-B562-A020983CA371}" srcOrd="0" destOrd="0" presId="urn:microsoft.com/office/officeart/2005/8/layout/chevron2"/>
    <dgm:cxn modelId="{8C7DBE41-4610-4126-841C-6CF93B025EBA}" type="presOf" srcId="{5418704F-9210-40FA-8798-AF02DE299D38}" destId="{7740790D-703A-457D-9B2A-B653960781AE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AB958DE-B754-44F4-8A2D-260ADEEE3E99}" type="presOf" srcId="{36D49637-7CB7-4CBF-A617-FB36D1C024DD}" destId="{50714AC9-E134-43C0-912B-EF962B8CDCA6}" srcOrd="0" destOrd="0" presId="urn:microsoft.com/office/officeart/2005/8/layout/chevron2"/>
    <dgm:cxn modelId="{FA3A27F5-2969-4A06-ABC0-C1D9EF26CEEF}" type="presOf" srcId="{B8251EDE-A318-4F8F-8BE8-8E87AA152E99}" destId="{9455AA65-36B9-4AC9-B4D8-67632B1E3C70}" srcOrd="0" destOrd="0" presId="urn:microsoft.com/office/officeart/2005/8/layout/chevron2"/>
    <dgm:cxn modelId="{E52B9E75-BAF0-4767-A05C-CFA5BBE0DC27}" type="presOf" srcId="{06259B31-9C17-4893-B37C-0A321B6A9055}" destId="{CC0518B2-6C91-4C01-97CD-4CCBC5997385}" srcOrd="0" destOrd="0" presId="urn:microsoft.com/office/officeart/2005/8/layout/chevron2"/>
    <dgm:cxn modelId="{7F586FBC-E5DF-447B-9FFE-C3712C3E8B14}" type="presOf" srcId="{29F4D87F-78D8-477A-B1EB-F6D230387E12}" destId="{35F39544-CE5B-4742-8C2B-366930493E7F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AFB6A4B1-1F12-4742-86B3-6BB90D3C72D0}" type="presOf" srcId="{89C16360-3FEC-4C7F-B610-09F1DAC4285B}" destId="{62B83506-E36D-4260-8200-D8B4DECBD3DB}" srcOrd="0" destOrd="0" presId="urn:microsoft.com/office/officeart/2005/8/layout/chevron2"/>
    <dgm:cxn modelId="{E3B914D3-9A36-4CC5-BD9E-197CE8ED2A27}" type="presOf" srcId="{B8892526-E846-4A54-8A12-C5F77479C95E}" destId="{5879FD45-A004-41C3-8F75-44585E9B7556}" srcOrd="0" destOrd="0" presId="urn:microsoft.com/office/officeart/2005/8/layout/chevron2"/>
    <dgm:cxn modelId="{3425EF90-4AA1-4164-BA6E-AFDC2D3C62C2}" type="presParOf" srcId="{CC0518B2-6C91-4C01-97CD-4CCBC5997385}" destId="{5F8B33AE-88DB-429D-93DF-8620C16CB05A}" srcOrd="0" destOrd="0" presId="urn:microsoft.com/office/officeart/2005/8/layout/chevron2"/>
    <dgm:cxn modelId="{5900A779-05A5-4A77-8579-D27316164705}" type="presParOf" srcId="{5F8B33AE-88DB-429D-93DF-8620C16CB05A}" destId="{7740790D-703A-457D-9B2A-B653960781AE}" srcOrd="0" destOrd="0" presId="urn:microsoft.com/office/officeart/2005/8/layout/chevron2"/>
    <dgm:cxn modelId="{FDF0A926-F0C8-4ED7-89D1-C1420920162C}" type="presParOf" srcId="{5F8B33AE-88DB-429D-93DF-8620C16CB05A}" destId="{35F39544-CE5B-4742-8C2B-366930493E7F}" srcOrd="1" destOrd="0" presId="urn:microsoft.com/office/officeart/2005/8/layout/chevron2"/>
    <dgm:cxn modelId="{AB4F2016-2E4B-4236-9CDA-EFFD73616E98}" type="presParOf" srcId="{CC0518B2-6C91-4C01-97CD-4CCBC5997385}" destId="{194C9EC6-0FFA-4028-A669-E2F345AF39A2}" srcOrd="1" destOrd="0" presId="urn:microsoft.com/office/officeart/2005/8/layout/chevron2"/>
    <dgm:cxn modelId="{058BFBBA-0BC6-4D24-B8B1-903C4F202034}" type="presParOf" srcId="{CC0518B2-6C91-4C01-97CD-4CCBC5997385}" destId="{F69F177F-8919-45F2-A7B5-C0656587D558}" srcOrd="2" destOrd="0" presId="urn:microsoft.com/office/officeart/2005/8/layout/chevron2"/>
    <dgm:cxn modelId="{1541EF23-5E03-4254-AC8A-086F55D9469B}" type="presParOf" srcId="{F69F177F-8919-45F2-A7B5-C0656587D558}" destId="{8C7ED3DB-3783-4021-B562-A020983CA371}" srcOrd="0" destOrd="0" presId="urn:microsoft.com/office/officeart/2005/8/layout/chevron2"/>
    <dgm:cxn modelId="{A146F71E-C536-42E7-A1CC-45BDFDCF716E}" type="presParOf" srcId="{F69F177F-8919-45F2-A7B5-C0656587D558}" destId="{9455AA65-36B9-4AC9-B4D8-67632B1E3C70}" srcOrd="1" destOrd="0" presId="urn:microsoft.com/office/officeart/2005/8/layout/chevron2"/>
    <dgm:cxn modelId="{7FF3E2BB-63A8-45D2-BE9F-39613D1B32DF}" type="presParOf" srcId="{CC0518B2-6C91-4C01-97CD-4CCBC5997385}" destId="{F9E97B85-8C08-4152-8D84-04D8C510EE5D}" srcOrd="3" destOrd="0" presId="urn:microsoft.com/office/officeart/2005/8/layout/chevron2"/>
    <dgm:cxn modelId="{F8B588F8-5A96-4269-97A0-FDF12DACB219}" type="presParOf" srcId="{CC0518B2-6C91-4C01-97CD-4CCBC5997385}" destId="{7DCA52D1-599F-48F7-A860-12217D4BC70F}" srcOrd="4" destOrd="0" presId="urn:microsoft.com/office/officeart/2005/8/layout/chevron2"/>
    <dgm:cxn modelId="{6B03D686-E818-4BD7-85C2-BE7B416BDD84}" type="presParOf" srcId="{7DCA52D1-599F-48F7-A860-12217D4BC70F}" destId="{5879FD45-A004-41C3-8F75-44585E9B7556}" srcOrd="0" destOrd="0" presId="urn:microsoft.com/office/officeart/2005/8/layout/chevron2"/>
    <dgm:cxn modelId="{78C2A971-2D65-4031-B851-37FAC84AF665}" type="presParOf" srcId="{7DCA52D1-599F-48F7-A860-12217D4BC70F}" destId="{50714AC9-E134-43C0-912B-EF962B8CDCA6}" srcOrd="1" destOrd="0" presId="urn:microsoft.com/office/officeart/2005/8/layout/chevron2"/>
    <dgm:cxn modelId="{17CF926F-1A76-460B-B750-294522CB54C6}" type="presParOf" srcId="{CC0518B2-6C91-4C01-97CD-4CCBC5997385}" destId="{AB5A8D67-3B92-460C-AD53-34F5E72998A5}" srcOrd="5" destOrd="0" presId="urn:microsoft.com/office/officeart/2005/8/layout/chevron2"/>
    <dgm:cxn modelId="{3141713C-F3E6-43DD-8A26-B087D831D86F}" type="presParOf" srcId="{CC0518B2-6C91-4C01-97CD-4CCBC5997385}" destId="{A95FF5E6-CE90-4E9E-ACF4-3950197799E0}" srcOrd="6" destOrd="0" presId="urn:microsoft.com/office/officeart/2005/8/layout/chevron2"/>
    <dgm:cxn modelId="{EE5C8DD9-2A7F-47D5-AD82-94DEFD3575FE}" type="presParOf" srcId="{A95FF5E6-CE90-4E9E-ACF4-3950197799E0}" destId="{8500F94F-7CEE-48F0-AEC6-5681A8B1BFD7}" srcOrd="0" destOrd="0" presId="urn:microsoft.com/office/officeart/2005/8/layout/chevron2"/>
    <dgm:cxn modelId="{14743607-6E8A-49A7-8A01-31F4165418DE}" type="presParOf" srcId="{A95FF5E6-CE90-4E9E-ACF4-3950197799E0}" destId="{62B83506-E36D-4260-8200-D8B4DECBD3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smtClean="0">
              <a:latin typeface="Arial" panose="020B0604020202020204" pitchFamily="34" charset="0"/>
              <a:cs typeface="Arial" panose="020B0604020202020204" pitchFamily="34" charset="0"/>
            </a:rPr>
            <a:t>Chạy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nhảy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xe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đạp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đá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bóng</a:t>
          </a:r>
          <a:r>
            <a:rPr lang="en-US" sz="3600" b="1" smtClean="0">
              <a:latin typeface="Arial" panose="020B0604020202020204" pitchFamily="34" charset="0"/>
              <a:cs typeface="Arial" panose="020B0604020202020204" pitchFamily="34" charset="0"/>
            </a:rPr>
            <a:t>, bơi,…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Lau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quét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rửa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bát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phơi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quần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áo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,…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Tất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đáp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án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đều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đúng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smtClean="0">
              <a:latin typeface="Arial" panose="020B0604020202020204" pitchFamily="34" charset="0"/>
              <a:cs typeface="Arial" panose="020B0604020202020204" pitchFamily="34" charset="0"/>
            </a:rPr>
            <a:t>Múa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hát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err="1" smtClean="0">
              <a:latin typeface="Arial" panose="020B0604020202020204" pitchFamily="34" charset="0"/>
              <a:cs typeface="Arial" panose="020B0604020202020204" pitchFamily="34" charset="0"/>
            </a:rPr>
            <a:t>khiêu</a:t>
          </a:r>
          <a:r>
            <a:rPr lang="en-US" sz="3600" b="1" smtClean="0">
              <a:latin typeface="Arial" panose="020B0604020202020204" pitchFamily="34" charset="0"/>
              <a:cs typeface="Arial" panose="020B0604020202020204" pitchFamily="34" charset="0"/>
            </a:rPr>
            <a:t> vũ,…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 custScaleY="91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ScaleY="96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C75952C7-F3A4-409F-8A2B-9D81FADE199F}" type="presOf" srcId="{B8892526-E846-4A54-8A12-C5F77479C95E}" destId="{5879FD45-A004-41C3-8F75-44585E9B7556}" srcOrd="0" destOrd="0" presId="urn:microsoft.com/office/officeart/2005/8/layout/chevron2"/>
    <dgm:cxn modelId="{9D88D191-4F24-44D1-B69F-4BBC160A9F0C}" type="presOf" srcId="{0343EBAB-5602-4610-A469-4F49ABD30187}" destId="{37CEF49F-3BE7-43DD-B2DF-CDA7BB82C29E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13C7A8AD-06EC-4638-9013-41A56D1089C9}" type="presOf" srcId="{5418704F-9210-40FA-8798-AF02DE299D38}" destId="{7740790D-703A-457D-9B2A-B653960781AE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4D327FFB-9628-44A7-981C-C665FAA5D85C}" type="presOf" srcId="{06259B31-9C17-4893-B37C-0A321B6A9055}" destId="{CC0518B2-6C91-4C01-97CD-4CCBC5997385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1EC12DDB-045E-4AA7-992F-7A5E980612EE}" type="presOf" srcId="{B8251EDE-A318-4F8F-8BE8-8E87AA152E99}" destId="{9455AA65-36B9-4AC9-B4D8-67632B1E3C70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32DD23A8-6461-4CA6-B814-6B70BBC777DC}" type="presOf" srcId="{29756C80-A634-4D2B-9A07-70E6D46E08D9}" destId="{8C7ED3DB-3783-4021-B562-A020983CA371}" srcOrd="0" destOrd="0" presId="urn:microsoft.com/office/officeart/2005/8/layout/chevron2"/>
    <dgm:cxn modelId="{3A7045DF-49E4-4F2C-A065-CB7B0F6A4E0A}" type="presOf" srcId="{36D49637-7CB7-4CBF-A617-FB36D1C024DD}" destId="{50714AC9-E134-43C0-912B-EF962B8CDCA6}" srcOrd="0" destOrd="0" presId="urn:microsoft.com/office/officeart/2005/8/layout/chevron2"/>
    <dgm:cxn modelId="{40A1A363-47B9-458D-B6CD-DAC74E1F7E72}" type="presOf" srcId="{48400012-B090-45D6-95BD-A5E901AC8EF6}" destId="{DE09BDFB-F8DC-402A-AFC4-A47B7EDAECDC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72581D37-EA20-4016-B2C6-C4730DC2007A}" type="presOf" srcId="{29F4D87F-78D8-477A-B1EB-F6D230387E12}" destId="{35F39544-CE5B-4742-8C2B-366930493E7F}" srcOrd="0" destOrd="0" presId="urn:microsoft.com/office/officeart/2005/8/layout/chevron2"/>
    <dgm:cxn modelId="{E329FC81-15F6-4A4D-971E-F7B44A174CB3}" type="presParOf" srcId="{CC0518B2-6C91-4C01-97CD-4CCBC5997385}" destId="{5F8B33AE-88DB-429D-93DF-8620C16CB05A}" srcOrd="0" destOrd="0" presId="urn:microsoft.com/office/officeart/2005/8/layout/chevron2"/>
    <dgm:cxn modelId="{C8109719-CBC6-4945-9EE2-8A5330172F6F}" type="presParOf" srcId="{5F8B33AE-88DB-429D-93DF-8620C16CB05A}" destId="{7740790D-703A-457D-9B2A-B653960781AE}" srcOrd="0" destOrd="0" presId="urn:microsoft.com/office/officeart/2005/8/layout/chevron2"/>
    <dgm:cxn modelId="{39AA6D47-085D-453F-BDB3-814451F22F68}" type="presParOf" srcId="{5F8B33AE-88DB-429D-93DF-8620C16CB05A}" destId="{35F39544-CE5B-4742-8C2B-366930493E7F}" srcOrd="1" destOrd="0" presId="urn:microsoft.com/office/officeart/2005/8/layout/chevron2"/>
    <dgm:cxn modelId="{75A9D188-EBC4-4678-9643-F4171764B6AA}" type="presParOf" srcId="{CC0518B2-6C91-4C01-97CD-4CCBC5997385}" destId="{194C9EC6-0FFA-4028-A669-E2F345AF39A2}" srcOrd="1" destOrd="0" presId="urn:microsoft.com/office/officeart/2005/8/layout/chevron2"/>
    <dgm:cxn modelId="{3BC08475-BC22-4DFC-BDD5-6D3F1D6C92C9}" type="presParOf" srcId="{CC0518B2-6C91-4C01-97CD-4CCBC5997385}" destId="{F69F177F-8919-45F2-A7B5-C0656587D558}" srcOrd="2" destOrd="0" presId="urn:microsoft.com/office/officeart/2005/8/layout/chevron2"/>
    <dgm:cxn modelId="{EC2342D0-A456-4DEA-A6A5-CCBFD73FAC03}" type="presParOf" srcId="{F69F177F-8919-45F2-A7B5-C0656587D558}" destId="{8C7ED3DB-3783-4021-B562-A020983CA371}" srcOrd="0" destOrd="0" presId="urn:microsoft.com/office/officeart/2005/8/layout/chevron2"/>
    <dgm:cxn modelId="{0A6F2D5E-FE50-44F0-A8DB-1F04D6B085BF}" type="presParOf" srcId="{F69F177F-8919-45F2-A7B5-C0656587D558}" destId="{9455AA65-36B9-4AC9-B4D8-67632B1E3C70}" srcOrd="1" destOrd="0" presId="urn:microsoft.com/office/officeart/2005/8/layout/chevron2"/>
    <dgm:cxn modelId="{4A9C580F-8B6C-41D2-9C4C-9475CC517E25}" type="presParOf" srcId="{CC0518B2-6C91-4C01-97CD-4CCBC5997385}" destId="{F9E97B85-8C08-4152-8D84-04D8C510EE5D}" srcOrd="3" destOrd="0" presId="urn:microsoft.com/office/officeart/2005/8/layout/chevron2"/>
    <dgm:cxn modelId="{92E6BBDE-688D-41A5-B90F-83FA33D41E3F}" type="presParOf" srcId="{CC0518B2-6C91-4C01-97CD-4CCBC5997385}" destId="{7DCA52D1-599F-48F7-A860-12217D4BC70F}" srcOrd="4" destOrd="0" presId="urn:microsoft.com/office/officeart/2005/8/layout/chevron2"/>
    <dgm:cxn modelId="{4FC34B94-67A5-472A-86B7-5F2A2984E6EE}" type="presParOf" srcId="{7DCA52D1-599F-48F7-A860-12217D4BC70F}" destId="{5879FD45-A004-41C3-8F75-44585E9B7556}" srcOrd="0" destOrd="0" presId="urn:microsoft.com/office/officeart/2005/8/layout/chevron2"/>
    <dgm:cxn modelId="{EB07C01C-4004-46E1-9749-29654B440F34}" type="presParOf" srcId="{7DCA52D1-599F-48F7-A860-12217D4BC70F}" destId="{50714AC9-E134-43C0-912B-EF962B8CDCA6}" srcOrd="1" destOrd="0" presId="urn:microsoft.com/office/officeart/2005/8/layout/chevron2"/>
    <dgm:cxn modelId="{76FE9D9B-11F5-4A7A-98C4-DDA2078D78F3}" type="presParOf" srcId="{CC0518B2-6C91-4C01-97CD-4CCBC5997385}" destId="{26E2E6AC-AE0D-44E0-AA88-E7C8730ADA79}" srcOrd="5" destOrd="0" presId="urn:microsoft.com/office/officeart/2005/8/layout/chevron2"/>
    <dgm:cxn modelId="{CD94DFD8-BFA1-48BB-A945-E7694729AE1E}" type="presParOf" srcId="{CC0518B2-6C91-4C01-97CD-4CCBC5997385}" destId="{66CA1862-0605-4165-9DDA-EF60A063D249}" srcOrd="6" destOrd="0" presId="urn:microsoft.com/office/officeart/2005/8/layout/chevron2"/>
    <dgm:cxn modelId="{44968925-464C-4661-97F0-77903BD1C054}" type="presParOf" srcId="{66CA1862-0605-4165-9DDA-EF60A063D249}" destId="{DE09BDFB-F8DC-402A-AFC4-A47B7EDAECDC}" srcOrd="0" destOrd="0" presId="urn:microsoft.com/office/officeart/2005/8/layout/chevron2"/>
    <dgm:cxn modelId="{1F7CA976-4B9E-42C8-BC6F-027C90460E65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Chạy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nhảy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xe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đạp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đá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bóng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bơi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,…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Lau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quét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rửa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bát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phơi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quần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áo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,…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solidFill>
          <a:schemeClr val="accent1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Tất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đáp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án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đều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đúng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Múa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hát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khiêu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vũ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,…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 custScaleY="91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ScaleY="96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C75952C7-F3A4-409F-8A2B-9D81FADE199F}" type="presOf" srcId="{B8892526-E846-4A54-8A12-C5F77479C95E}" destId="{5879FD45-A004-41C3-8F75-44585E9B7556}" srcOrd="0" destOrd="0" presId="urn:microsoft.com/office/officeart/2005/8/layout/chevron2"/>
    <dgm:cxn modelId="{9D88D191-4F24-44D1-B69F-4BBC160A9F0C}" type="presOf" srcId="{0343EBAB-5602-4610-A469-4F49ABD30187}" destId="{37CEF49F-3BE7-43DD-B2DF-CDA7BB82C29E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13C7A8AD-06EC-4638-9013-41A56D1089C9}" type="presOf" srcId="{5418704F-9210-40FA-8798-AF02DE299D38}" destId="{7740790D-703A-457D-9B2A-B653960781AE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4D327FFB-9628-44A7-981C-C665FAA5D85C}" type="presOf" srcId="{06259B31-9C17-4893-B37C-0A321B6A9055}" destId="{CC0518B2-6C91-4C01-97CD-4CCBC5997385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1EC12DDB-045E-4AA7-992F-7A5E980612EE}" type="presOf" srcId="{B8251EDE-A318-4F8F-8BE8-8E87AA152E99}" destId="{9455AA65-36B9-4AC9-B4D8-67632B1E3C70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32DD23A8-6461-4CA6-B814-6B70BBC777DC}" type="presOf" srcId="{29756C80-A634-4D2B-9A07-70E6D46E08D9}" destId="{8C7ED3DB-3783-4021-B562-A020983CA371}" srcOrd="0" destOrd="0" presId="urn:microsoft.com/office/officeart/2005/8/layout/chevron2"/>
    <dgm:cxn modelId="{3A7045DF-49E4-4F2C-A065-CB7B0F6A4E0A}" type="presOf" srcId="{36D49637-7CB7-4CBF-A617-FB36D1C024DD}" destId="{50714AC9-E134-43C0-912B-EF962B8CDCA6}" srcOrd="0" destOrd="0" presId="urn:microsoft.com/office/officeart/2005/8/layout/chevron2"/>
    <dgm:cxn modelId="{40A1A363-47B9-458D-B6CD-DAC74E1F7E72}" type="presOf" srcId="{48400012-B090-45D6-95BD-A5E901AC8EF6}" destId="{DE09BDFB-F8DC-402A-AFC4-A47B7EDAECDC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72581D37-EA20-4016-B2C6-C4730DC2007A}" type="presOf" srcId="{29F4D87F-78D8-477A-B1EB-F6D230387E12}" destId="{35F39544-CE5B-4742-8C2B-366930493E7F}" srcOrd="0" destOrd="0" presId="urn:microsoft.com/office/officeart/2005/8/layout/chevron2"/>
    <dgm:cxn modelId="{E329FC81-15F6-4A4D-971E-F7B44A174CB3}" type="presParOf" srcId="{CC0518B2-6C91-4C01-97CD-4CCBC5997385}" destId="{5F8B33AE-88DB-429D-93DF-8620C16CB05A}" srcOrd="0" destOrd="0" presId="urn:microsoft.com/office/officeart/2005/8/layout/chevron2"/>
    <dgm:cxn modelId="{C8109719-CBC6-4945-9EE2-8A5330172F6F}" type="presParOf" srcId="{5F8B33AE-88DB-429D-93DF-8620C16CB05A}" destId="{7740790D-703A-457D-9B2A-B653960781AE}" srcOrd="0" destOrd="0" presId="urn:microsoft.com/office/officeart/2005/8/layout/chevron2"/>
    <dgm:cxn modelId="{39AA6D47-085D-453F-BDB3-814451F22F68}" type="presParOf" srcId="{5F8B33AE-88DB-429D-93DF-8620C16CB05A}" destId="{35F39544-CE5B-4742-8C2B-366930493E7F}" srcOrd="1" destOrd="0" presId="urn:microsoft.com/office/officeart/2005/8/layout/chevron2"/>
    <dgm:cxn modelId="{75A9D188-EBC4-4678-9643-F4171764B6AA}" type="presParOf" srcId="{CC0518B2-6C91-4C01-97CD-4CCBC5997385}" destId="{194C9EC6-0FFA-4028-A669-E2F345AF39A2}" srcOrd="1" destOrd="0" presId="urn:microsoft.com/office/officeart/2005/8/layout/chevron2"/>
    <dgm:cxn modelId="{3BC08475-BC22-4DFC-BDD5-6D3F1D6C92C9}" type="presParOf" srcId="{CC0518B2-6C91-4C01-97CD-4CCBC5997385}" destId="{F69F177F-8919-45F2-A7B5-C0656587D558}" srcOrd="2" destOrd="0" presId="urn:microsoft.com/office/officeart/2005/8/layout/chevron2"/>
    <dgm:cxn modelId="{EC2342D0-A456-4DEA-A6A5-CCBFD73FAC03}" type="presParOf" srcId="{F69F177F-8919-45F2-A7B5-C0656587D558}" destId="{8C7ED3DB-3783-4021-B562-A020983CA371}" srcOrd="0" destOrd="0" presId="urn:microsoft.com/office/officeart/2005/8/layout/chevron2"/>
    <dgm:cxn modelId="{0A6F2D5E-FE50-44F0-A8DB-1F04D6B085BF}" type="presParOf" srcId="{F69F177F-8919-45F2-A7B5-C0656587D558}" destId="{9455AA65-36B9-4AC9-B4D8-67632B1E3C70}" srcOrd="1" destOrd="0" presId="urn:microsoft.com/office/officeart/2005/8/layout/chevron2"/>
    <dgm:cxn modelId="{4A9C580F-8B6C-41D2-9C4C-9475CC517E25}" type="presParOf" srcId="{CC0518B2-6C91-4C01-97CD-4CCBC5997385}" destId="{F9E97B85-8C08-4152-8D84-04D8C510EE5D}" srcOrd="3" destOrd="0" presId="urn:microsoft.com/office/officeart/2005/8/layout/chevron2"/>
    <dgm:cxn modelId="{92E6BBDE-688D-41A5-B90F-83FA33D41E3F}" type="presParOf" srcId="{CC0518B2-6C91-4C01-97CD-4CCBC5997385}" destId="{7DCA52D1-599F-48F7-A860-12217D4BC70F}" srcOrd="4" destOrd="0" presId="urn:microsoft.com/office/officeart/2005/8/layout/chevron2"/>
    <dgm:cxn modelId="{4FC34B94-67A5-472A-86B7-5F2A2984E6EE}" type="presParOf" srcId="{7DCA52D1-599F-48F7-A860-12217D4BC70F}" destId="{5879FD45-A004-41C3-8F75-44585E9B7556}" srcOrd="0" destOrd="0" presId="urn:microsoft.com/office/officeart/2005/8/layout/chevron2"/>
    <dgm:cxn modelId="{EB07C01C-4004-46E1-9749-29654B440F34}" type="presParOf" srcId="{7DCA52D1-599F-48F7-A860-12217D4BC70F}" destId="{50714AC9-E134-43C0-912B-EF962B8CDCA6}" srcOrd="1" destOrd="0" presId="urn:microsoft.com/office/officeart/2005/8/layout/chevron2"/>
    <dgm:cxn modelId="{76FE9D9B-11F5-4A7A-98C4-DDA2078D78F3}" type="presParOf" srcId="{CC0518B2-6C91-4C01-97CD-4CCBC5997385}" destId="{26E2E6AC-AE0D-44E0-AA88-E7C8730ADA79}" srcOrd="5" destOrd="0" presId="urn:microsoft.com/office/officeart/2005/8/layout/chevron2"/>
    <dgm:cxn modelId="{CD94DFD8-BFA1-48BB-A945-E7694729AE1E}" type="presParOf" srcId="{CC0518B2-6C91-4C01-97CD-4CCBC5997385}" destId="{66CA1862-0605-4165-9DDA-EF60A063D249}" srcOrd="6" destOrd="0" presId="urn:microsoft.com/office/officeart/2005/8/layout/chevron2"/>
    <dgm:cxn modelId="{44968925-464C-4661-97F0-77903BD1C054}" type="presParOf" srcId="{66CA1862-0605-4165-9DDA-EF60A063D249}" destId="{DE09BDFB-F8DC-402A-AFC4-A47B7EDAECDC}" srcOrd="0" destOrd="0" presId="urn:microsoft.com/office/officeart/2005/8/layout/chevron2"/>
    <dgm:cxn modelId="{1F7CA976-4B9E-42C8-BC6F-027C90460E65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Tăng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cơ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bắp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khỏe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mạnh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hơn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Nhanh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nhẹn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linh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tin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hơn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Tất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lợi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ích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Tăng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khả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trung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tỉnh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táo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ScaleY="108932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 custLinFactNeighborX="207" custLinFactNeighborY="8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ScaleY="132325" custLinFactNeighborX="317" custLinFactNeighborY="10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 custLinFactNeighborY="17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D44C0F-F53A-4C2D-90A5-033C871FD70B}" type="presOf" srcId="{06259B31-9C17-4893-B37C-0A321B6A9055}" destId="{CC0518B2-6C91-4C01-97CD-4CCBC5997385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82A0D893-8C6E-4EEF-892E-EA15080C729F}" type="presOf" srcId="{29F4D87F-78D8-477A-B1EB-F6D230387E12}" destId="{35F39544-CE5B-4742-8C2B-366930493E7F}" srcOrd="0" destOrd="0" presId="urn:microsoft.com/office/officeart/2005/8/layout/chevron2"/>
    <dgm:cxn modelId="{114A57BE-B81E-46D3-BF4D-FA28B18073DC}" type="presOf" srcId="{0343EBAB-5602-4610-A469-4F49ABD30187}" destId="{37CEF49F-3BE7-43DD-B2DF-CDA7BB82C29E}" srcOrd="0" destOrd="0" presId="urn:microsoft.com/office/officeart/2005/8/layout/chevron2"/>
    <dgm:cxn modelId="{6A325D96-8CCD-4E99-BD0F-46292C263979}" type="presOf" srcId="{B8251EDE-A318-4F8F-8BE8-8E87AA152E99}" destId="{9455AA65-36B9-4AC9-B4D8-67632B1E3C70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3219B110-3F67-4BFC-9EE3-A0B849DD5907}" type="presOf" srcId="{48400012-B090-45D6-95BD-A5E901AC8EF6}" destId="{DE09BDFB-F8DC-402A-AFC4-A47B7EDAECDC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AB532E1E-8220-4E83-B469-9CE94A75A5F0}" type="presOf" srcId="{36D49637-7CB7-4CBF-A617-FB36D1C024DD}" destId="{50714AC9-E134-43C0-912B-EF962B8CDCA6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171C4E5-E12E-4E6A-A302-51028940CD5B}" type="presOf" srcId="{29756C80-A634-4D2B-9A07-70E6D46E08D9}" destId="{8C7ED3DB-3783-4021-B562-A020983CA371}" srcOrd="0" destOrd="0" presId="urn:microsoft.com/office/officeart/2005/8/layout/chevron2"/>
    <dgm:cxn modelId="{06AFCEAF-009D-4ABA-8CE0-5836244C91F3}" type="presOf" srcId="{B8892526-E846-4A54-8A12-C5F77479C95E}" destId="{5879FD45-A004-41C3-8F75-44585E9B7556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733FB72C-36F8-45B1-B4BB-DC8FB5EF5D93}" type="presOf" srcId="{5418704F-9210-40FA-8798-AF02DE299D38}" destId="{7740790D-703A-457D-9B2A-B653960781AE}" srcOrd="0" destOrd="0" presId="urn:microsoft.com/office/officeart/2005/8/layout/chevron2"/>
    <dgm:cxn modelId="{3C764AFF-C70D-4968-96B8-936379D2E283}" type="presParOf" srcId="{CC0518B2-6C91-4C01-97CD-4CCBC5997385}" destId="{5F8B33AE-88DB-429D-93DF-8620C16CB05A}" srcOrd="0" destOrd="0" presId="urn:microsoft.com/office/officeart/2005/8/layout/chevron2"/>
    <dgm:cxn modelId="{98E0050D-D6D7-4AA0-AF1B-D1D7BAFA5A54}" type="presParOf" srcId="{5F8B33AE-88DB-429D-93DF-8620C16CB05A}" destId="{7740790D-703A-457D-9B2A-B653960781AE}" srcOrd="0" destOrd="0" presId="urn:microsoft.com/office/officeart/2005/8/layout/chevron2"/>
    <dgm:cxn modelId="{8B088113-2044-4257-A032-15B951D5C7AE}" type="presParOf" srcId="{5F8B33AE-88DB-429D-93DF-8620C16CB05A}" destId="{35F39544-CE5B-4742-8C2B-366930493E7F}" srcOrd="1" destOrd="0" presId="urn:microsoft.com/office/officeart/2005/8/layout/chevron2"/>
    <dgm:cxn modelId="{071A6376-895F-4CE0-B639-6076EC157278}" type="presParOf" srcId="{CC0518B2-6C91-4C01-97CD-4CCBC5997385}" destId="{194C9EC6-0FFA-4028-A669-E2F345AF39A2}" srcOrd="1" destOrd="0" presId="urn:microsoft.com/office/officeart/2005/8/layout/chevron2"/>
    <dgm:cxn modelId="{C610B170-CA7E-4AB9-A621-DACDEB73E176}" type="presParOf" srcId="{CC0518B2-6C91-4C01-97CD-4CCBC5997385}" destId="{F69F177F-8919-45F2-A7B5-C0656587D558}" srcOrd="2" destOrd="0" presId="urn:microsoft.com/office/officeart/2005/8/layout/chevron2"/>
    <dgm:cxn modelId="{D0C12B94-9A21-4F52-AEDC-A91FB4E3FC46}" type="presParOf" srcId="{F69F177F-8919-45F2-A7B5-C0656587D558}" destId="{8C7ED3DB-3783-4021-B562-A020983CA371}" srcOrd="0" destOrd="0" presId="urn:microsoft.com/office/officeart/2005/8/layout/chevron2"/>
    <dgm:cxn modelId="{B7B8A731-08BA-44D9-AFC6-924ECFAAD2FA}" type="presParOf" srcId="{F69F177F-8919-45F2-A7B5-C0656587D558}" destId="{9455AA65-36B9-4AC9-B4D8-67632B1E3C70}" srcOrd="1" destOrd="0" presId="urn:microsoft.com/office/officeart/2005/8/layout/chevron2"/>
    <dgm:cxn modelId="{9F061914-16CD-4F4A-9834-F1E9B505CCD1}" type="presParOf" srcId="{CC0518B2-6C91-4C01-97CD-4CCBC5997385}" destId="{F9E97B85-8C08-4152-8D84-04D8C510EE5D}" srcOrd="3" destOrd="0" presId="urn:microsoft.com/office/officeart/2005/8/layout/chevron2"/>
    <dgm:cxn modelId="{150FDF1C-A903-409D-8225-8ADEB2F0C0E4}" type="presParOf" srcId="{CC0518B2-6C91-4C01-97CD-4CCBC5997385}" destId="{7DCA52D1-599F-48F7-A860-12217D4BC70F}" srcOrd="4" destOrd="0" presId="urn:microsoft.com/office/officeart/2005/8/layout/chevron2"/>
    <dgm:cxn modelId="{4136538A-CE5A-40B9-BB14-662F5B909974}" type="presParOf" srcId="{7DCA52D1-599F-48F7-A860-12217D4BC70F}" destId="{5879FD45-A004-41C3-8F75-44585E9B7556}" srcOrd="0" destOrd="0" presId="urn:microsoft.com/office/officeart/2005/8/layout/chevron2"/>
    <dgm:cxn modelId="{165ADCE8-F812-4C7C-BBE6-E93E0CBA3A71}" type="presParOf" srcId="{7DCA52D1-599F-48F7-A860-12217D4BC70F}" destId="{50714AC9-E134-43C0-912B-EF962B8CDCA6}" srcOrd="1" destOrd="0" presId="urn:microsoft.com/office/officeart/2005/8/layout/chevron2"/>
    <dgm:cxn modelId="{07631180-613F-4133-966D-6918B94CB852}" type="presParOf" srcId="{CC0518B2-6C91-4C01-97CD-4CCBC5997385}" destId="{26E2E6AC-AE0D-44E0-AA88-E7C8730ADA79}" srcOrd="5" destOrd="0" presId="urn:microsoft.com/office/officeart/2005/8/layout/chevron2"/>
    <dgm:cxn modelId="{20CB060C-0C34-4022-8230-BC37DF9C8A36}" type="presParOf" srcId="{CC0518B2-6C91-4C01-97CD-4CCBC5997385}" destId="{66CA1862-0605-4165-9DDA-EF60A063D249}" srcOrd="6" destOrd="0" presId="urn:microsoft.com/office/officeart/2005/8/layout/chevron2"/>
    <dgm:cxn modelId="{41C84FCA-D182-4829-9FF8-A9E9BB408EC6}" type="presParOf" srcId="{66CA1862-0605-4165-9DDA-EF60A063D249}" destId="{DE09BDFB-F8DC-402A-AFC4-A47B7EDAECDC}" srcOrd="0" destOrd="0" presId="urn:microsoft.com/office/officeart/2005/8/layout/chevron2"/>
    <dgm:cxn modelId="{FD43191F-6F19-4D10-BCBD-3DDFE05EA152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smtClean="0">
              <a:latin typeface="Arial" panose="020B0604020202020204" pitchFamily="34" charset="0"/>
              <a:cs typeface="Arial" panose="020B0604020202020204" pitchFamily="34" charset="0"/>
            </a:rPr>
            <a:t>Tăng cơ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bắp</a:t>
          </a:r>
          <a:r>
            <a:rPr lang="en-US" sz="3600" b="1" smtClean="0">
              <a:latin typeface="Arial" panose="020B0604020202020204" pitchFamily="34" charset="0"/>
              <a:cs typeface="Arial" panose="020B0604020202020204" pitchFamily="34" charset="0"/>
            </a:rPr>
            <a:t>, khỏe mạnh hơn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smtClean="0">
              <a:latin typeface="Arial" panose="020B0604020202020204" pitchFamily="34" charset="0"/>
              <a:cs typeface="Arial" panose="020B0604020202020204" pitchFamily="34" charset="0"/>
            </a:rPr>
            <a:t>Nhanh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nhẹn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linh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err="1" smtClean="0"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sz="3600" b="1" smtClean="0">
              <a:latin typeface="Arial" panose="020B0604020202020204" pitchFamily="34" charset="0"/>
              <a:cs typeface="Arial" panose="020B0604020202020204" pitchFamily="34" charset="0"/>
            </a:rPr>
            <a:t> tin hơn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solidFill>
          <a:schemeClr val="accent1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smtClean="0">
              <a:latin typeface="Arial" panose="020B0604020202020204" pitchFamily="34" charset="0"/>
              <a:cs typeface="Arial" panose="020B0604020202020204" pitchFamily="34" charset="0"/>
            </a:rPr>
            <a:t>Tất cả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lợi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ích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Tăng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khả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trung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tỉnh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táo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ScaleY="11182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 custLinFactNeighborX="0" custLinFactNeighborY="12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ScaleY="132325" custLinFactNeighborX="317" custLinFactNeighborY="10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 custLinFactNeighborY="17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D44C0F-F53A-4C2D-90A5-033C871FD70B}" type="presOf" srcId="{06259B31-9C17-4893-B37C-0A321B6A9055}" destId="{CC0518B2-6C91-4C01-97CD-4CCBC5997385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82A0D893-8C6E-4EEF-892E-EA15080C729F}" type="presOf" srcId="{29F4D87F-78D8-477A-B1EB-F6D230387E12}" destId="{35F39544-CE5B-4742-8C2B-366930493E7F}" srcOrd="0" destOrd="0" presId="urn:microsoft.com/office/officeart/2005/8/layout/chevron2"/>
    <dgm:cxn modelId="{114A57BE-B81E-46D3-BF4D-FA28B18073DC}" type="presOf" srcId="{0343EBAB-5602-4610-A469-4F49ABD30187}" destId="{37CEF49F-3BE7-43DD-B2DF-CDA7BB82C29E}" srcOrd="0" destOrd="0" presId="urn:microsoft.com/office/officeart/2005/8/layout/chevron2"/>
    <dgm:cxn modelId="{6A325D96-8CCD-4E99-BD0F-46292C263979}" type="presOf" srcId="{B8251EDE-A318-4F8F-8BE8-8E87AA152E99}" destId="{9455AA65-36B9-4AC9-B4D8-67632B1E3C70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3219B110-3F67-4BFC-9EE3-A0B849DD5907}" type="presOf" srcId="{48400012-B090-45D6-95BD-A5E901AC8EF6}" destId="{DE09BDFB-F8DC-402A-AFC4-A47B7EDAECDC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AB532E1E-8220-4E83-B469-9CE94A75A5F0}" type="presOf" srcId="{36D49637-7CB7-4CBF-A617-FB36D1C024DD}" destId="{50714AC9-E134-43C0-912B-EF962B8CDCA6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171C4E5-E12E-4E6A-A302-51028940CD5B}" type="presOf" srcId="{29756C80-A634-4D2B-9A07-70E6D46E08D9}" destId="{8C7ED3DB-3783-4021-B562-A020983CA371}" srcOrd="0" destOrd="0" presId="urn:microsoft.com/office/officeart/2005/8/layout/chevron2"/>
    <dgm:cxn modelId="{06AFCEAF-009D-4ABA-8CE0-5836244C91F3}" type="presOf" srcId="{B8892526-E846-4A54-8A12-C5F77479C95E}" destId="{5879FD45-A004-41C3-8F75-44585E9B7556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733FB72C-36F8-45B1-B4BB-DC8FB5EF5D93}" type="presOf" srcId="{5418704F-9210-40FA-8798-AF02DE299D38}" destId="{7740790D-703A-457D-9B2A-B653960781AE}" srcOrd="0" destOrd="0" presId="urn:microsoft.com/office/officeart/2005/8/layout/chevron2"/>
    <dgm:cxn modelId="{3C764AFF-C70D-4968-96B8-936379D2E283}" type="presParOf" srcId="{CC0518B2-6C91-4C01-97CD-4CCBC5997385}" destId="{5F8B33AE-88DB-429D-93DF-8620C16CB05A}" srcOrd="0" destOrd="0" presId="urn:microsoft.com/office/officeart/2005/8/layout/chevron2"/>
    <dgm:cxn modelId="{98E0050D-D6D7-4AA0-AF1B-D1D7BAFA5A54}" type="presParOf" srcId="{5F8B33AE-88DB-429D-93DF-8620C16CB05A}" destId="{7740790D-703A-457D-9B2A-B653960781AE}" srcOrd="0" destOrd="0" presId="urn:microsoft.com/office/officeart/2005/8/layout/chevron2"/>
    <dgm:cxn modelId="{8B088113-2044-4257-A032-15B951D5C7AE}" type="presParOf" srcId="{5F8B33AE-88DB-429D-93DF-8620C16CB05A}" destId="{35F39544-CE5B-4742-8C2B-366930493E7F}" srcOrd="1" destOrd="0" presId="urn:microsoft.com/office/officeart/2005/8/layout/chevron2"/>
    <dgm:cxn modelId="{071A6376-895F-4CE0-B639-6076EC157278}" type="presParOf" srcId="{CC0518B2-6C91-4C01-97CD-4CCBC5997385}" destId="{194C9EC6-0FFA-4028-A669-E2F345AF39A2}" srcOrd="1" destOrd="0" presId="urn:microsoft.com/office/officeart/2005/8/layout/chevron2"/>
    <dgm:cxn modelId="{C610B170-CA7E-4AB9-A621-DACDEB73E176}" type="presParOf" srcId="{CC0518B2-6C91-4C01-97CD-4CCBC5997385}" destId="{F69F177F-8919-45F2-A7B5-C0656587D558}" srcOrd="2" destOrd="0" presId="urn:microsoft.com/office/officeart/2005/8/layout/chevron2"/>
    <dgm:cxn modelId="{D0C12B94-9A21-4F52-AEDC-A91FB4E3FC46}" type="presParOf" srcId="{F69F177F-8919-45F2-A7B5-C0656587D558}" destId="{8C7ED3DB-3783-4021-B562-A020983CA371}" srcOrd="0" destOrd="0" presId="urn:microsoft.com/office/officeart/2005/8/layout/chevron2"/>
    <dgm:cxn modelId="{B7B8A731-08BA-44D9-AFC6-924ECFAAD2FA}" type="presParOf" srcId="{F69F177F-8919-45F2-A7B5-C0656587D558}" destId="{9455AA65-36B9-4AC9-B4D8-67632B1E3C70}" srcOrd="1" destOrd="0" presId="urn:microsoft.com/office/officeart/2005/8/layout/chevron2"/>
    <dgm:cxn modelId="{9F061914-16CD-4F4A-9834-F1E9B505CCD1}" type="presParOf" srcId="{CC0518B2-6C91-4C01-97CD-4CCBC5997385}" destId="{F9E97B85-8C08-4152-8D84-04D8C510EE5D}" srcOrd="3" destOrd="0" presId="urn:microsoft.com/office/officeart/2005/8/layout/chevron2"/>
    <dgm:cxn modelId="{150FDF1C-A903-409D-8225-8ADEB2F0C0E4}" type="presParOf" srcId="{CC0518B2-6C91-4C01-97CD-4CCBC5997385}" destId="{7DCA52D1-599F-48F7-A860-12217D4BC70F}" srcOrd="4" destOrd="0" presId="urn:microsoft.com/office/officeart/2005/8/layout/chevron2"/>
    <dgm:cxn modelId="{4136538A-CE5A-40B9-BB14-662F5B909974}" type="presParOf" srcId="{7DCA52D1-599F-48F7-A860-12217D4BC70F}" destId="{5879FD45-A004-41C3-8F75-44585E9B7556}" srcOrd="0" destOrd="0" presId="urn:microsoft.com/office/officeart/2005/8/layout/chevron2"/>
    <dgm:cxn modelId="{165ADCE8-F812-4C7C-BBE6-E93E0CBA3A71}" type="presParOf" srcId="{7DCA52D1-599F-48F7-A860-12217D4BC70F}" destId="{50714AC9-E134-43C0-912B-EF962B8CDCA6}" srcOrd="1" destOrd="0" presId="urn:microsoft.com/office/officeart/2005/8/layout/chevron2"/>
    <dgm:cxn modelId="{07631180-613F-4133-966D-6918B94CB852}" type="presParOf" srcId="{CC0518B2-6C91-4C01-97CD-4CCBC5997385}" destId="{26E2E6AC-AE0D-44E0-AA88-E7C8730ADA79}" srcOrd="5" destOrd="0" presId="urn:microsoft.com/office/officeart/2005/8/layout/chevron2"/>
    <dgm:cxn modelId="{20CB060C-0C34-4022-8230-BC37DF9C8A36}" type="presParOf" srcId="{CC0518B2-6C91-4C01-97CD-4CCBC5997385}" destId="{66CA1862-0605-4165-9DDA-EF60A063D249}" srcOrd="6" destOrd="0" presId="urn:microsoft.com/office/officeart/2005/8/layout/chevron2"/>
    <dgm:cxn modelId="{41C84FCA-D182-4829-9FF8-A9E9BB408EC6}" type="presParOf" srcId="{66CA1862-0605-4165-9DDA-EF60A063D249}" destId="{DE09BDFB-F8DC-402A-AFC4-A47B7EDAECDC}" srcOrd="0" destOrd="0" presId="urn:microsoft.com/office/officeart/2005/8/layout/chevron2"/>
    <dgm:cxn modelId="{FD43191F-6F19-4D10-BCBD-3DDFE05EA152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dục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thao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tắm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nắng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vận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ngoài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trời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Ngủ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8-10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tiếng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mỗi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ngày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ngủ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10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giờ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tối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Ngủ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dưới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8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tiếng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mỗi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ngày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ngủ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10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giờ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tối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Ngồi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xem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TV,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thoại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chơi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trò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chơi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tử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ScaleY="14483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 custLinFactNeighborX="-1723" custLinFactNeighborY="12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 custScaleY="144430" custLinFactNeighborX="780" custLinFactNeighborY="9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ScaleY="134555" custLinFactNeighborX="-101" custLinFactNeighborY="12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 custScaleY="153306" custLinFactNeighborX="42" custLinFactNeighborY="194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6859C663-C0EF-4310-8DC1-DF0AAF66B609}" type="presOf" srcId="{29756C80-A634-4D2B-9A07-70E6D46E08D9}" destId="{8C7ED3DB-3783-4021-B562-A020983CA371}" srcOrd="0" destOrd="0" presId="urn:microsoft.com/office/officeart/2005/8/layout/chevron2"/>
    <dgm:cxn modelId="{1900A76B-4479-4DEA-9629-C3FEFC4647EF}" type="presOf" srcId="{B8251EDE-A318-4F8F-8BE8-8E87AA152E99}" destId="{9455AA65-36B9-4AC9-B4D8-67632B1E3C70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C7D0BC76-FF97-4807-8E3D-7394AFD99777}" type="presOf" srcId="{B8892526-E846-4A54-8A12-C5F77479C95E}" destId="{5879FD45-A004-41C3-8F75-44585E9B7556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8E514870-AE9B-4EB4-BFD9-A94A39379594}" type="presOf" srcId="{36D49637-7CB7-4CBF-A617-FB36D1C024DD}" destId="{50714AC9-E134-43C0-912B-EF962B8CDCA6}" srcOrd="0" destOrd="0" presId="urn:microsoft.com/office/officeart/2005/8/layout/chevron2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27555D6-7AE0-45A4-B4CF-72E3686D2CCF}" type="presOf" srcId="{48400012-B090-45D6-95BD-A5E901AC8EF6}" destId="{DE09BDFB-F8DC-402A-AFC4-A47B7EDAECDC}" srcOrd="0" destOrd="0" presId="urn:microsoft.com/office/officeart/2005/8/layout/chevron2"/>
    <dgm:cxn modelId="{7375EFBA-7EC0-4331-AF62-E8FEC6519FAC}" type="presOf" srcId="{5418704F-9210-40FA-8798-AF02DE299D38}" destId="{7740790D-703A-457D-9B2A-B653960781AE}" srcOrd="0" destOrd="0" presId="urn:microsoft.com/office/officeart/2005/8/layout/chevron2"/>
    <dgm:cxn modelId="{01C08308-8FCE-4AC4-9851-B5B25209D962}" type="presOf" srcId="{06259B31-9C17-4893-B37C-0A321B6A9055}" destId="{CC0518B2-6C91-4C01-97CD-4CCBC5997385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05D8506B-7131-4E4B-8472-A40146E94D09}" type="presOf" srcId="{29F4D87F-78D8-477A-B1EB-F6D230387E12}" destId="{35F39544-CE5B-4742-8C2B-366930493E7F}" srcOrd="0" destOrd="0" presId="urn:microsoft.com/office/officeart/2005/8/layout/chevron2"/>
    <dgm:cxn modelId="{D6989920-D03D-48F1-AF38-3669E3D65EBE}" type="presOf" srcId="{0343EBAB-5602-4610-A469-4F49ABD30187}" destId="{37CEF49F-3BE7-43DD-B2DF-CDA7BB82C29E}" srcOrd="0" destOrd="0" presId="urn:microsoft.com/office/officeart/2005/8/layout/chevron2"/>
    <dgm:cxn modelId="{7DDB86DB-87FE-469D-AC3D-45BF5A7FD882}" type="presParOf" srcId="{CC0518B2-6C91-4C01-97CD-4CCBC5997385}" destId="{5F8B33AE-88DB-429D-93DF-8620C16CB05A}" srcOrd="0" destOrd="0" presId="urn:microsoft.com/office/officeart/2005/8/layout/chevron2"/>
    <dgm:cxn modelId="{86AB3659-1FF0-48F8-87A8-D28348D9AE96}" type="presParOf" srcId="{5F8B33AE-88DB-429D-93DF-8620C16CB05A}" destId="{7740790D-703A-457D-9B2A-B653960781AE}" srcOrd="0" destOrd="0" presId="urn:microsoft.com/office/officeart/2005/8/layout/chevron2"/>
    <dgm:cxn modelId="{C514B7C2-E68A-46AA-A12A-0B26795F1434}" type="presParOf" srcId="{5F8B33AE-88DB-429D-93DF-8620C16CB05A}" destId="{35F39544-CE5B-4742-8C2B-366930493E7F}" srcOrd="1" destOrd="0" presId="urn:microsoft.com/office/officeart/2005/8/layout/chevron2"/>
    <dgm:cxn modelId="{B1C73C5B-C264-4938-A7AA-5D0CBF613004}" type="presParOf" srcId="{CC0518B2-6C91-4C01-97CD-4CCBC5997385}" destId="{194C9EC6-0FFA-4028-A669-E2F345AF39A2}" srcOrd="1" destOrd="0" presId="urn:microsoft.com/office/officeart/2005/8/layout/chevron2"/>
    <dgm:cxn modelId="{86A83097-7238-44C3-9E8C-CC8A5E5CF79E}" type="presParOf" srcId="{CC0518B2-6C91-4C01-97CD-4CCBC5997385}" destId="{F69F177F-8919-45F2-A7B5-C0656587D558}" srcOrd="2" destOrd="0" presId="urn:microsoft.com/office/officeart/2005/8/layout/chevron2"/>
    <dgm:cxn modelId="{5E06A690-836C-4D0E-8B13-41BB652889E6}" type="presParOf" srcId="{F69F177F-8919-45F2-A7B5-C0656587D558}" destId="{8C7ED3DB-3783-4021-B562-A020983CA371}" srcOrd="0" destOrd="0" presId="urn:microsoft.com/office/officeart/2005/8/layout/chevron2"/>
    <dgm:cxn modelId="{F9A6B062-4E4E-4901-959E-06B6D48D3BC6}" type="presParOf" srcId="{F69F177F-8919-45F2-A7B5-C0656587D558}" destId="{9455AA65-36B9-4AC9-B4D8-67632B1E3C70}" srcOrd="1" destOrd="0" presId="urn:microsoft.com/office/officeart/2005/8/layout/chevron2"/>
    <dgm:cxn modelId="{E50764D9-64C0-4AC0-A2C4-CBBE8A1E16D6}" type="presParOf" srcId="{CC0518B2-6C91-4C01-97CD-4CCBC5997385}" destId="{F9E97B85-8C08-4152-8D84-04D8C510EE5D}" srcOrd="3" destOrd="0" presId="urn:microsoft.com/office/officeart/2005/8/layout/chevron2"/>
    <dgm:cxn modelId="{0268A03E-870D-44B3-9352-63C6A0AF4C8F}" type="presParOf" srcId="{CC0518B2-6C91-4C01-97CD-4CCBC5997385}" destId="{7DCA52D1-599F-48F7-A860-12217D4BC70F}" srcOrd="4" destOrd="0" presId="urn:microsoft.com/office/officeart/2005/8/layout/chevron2"/>
    <dgm:cxn modelId="{18C140F3-3FD7-483F-91CB-1C8277DC9E5F}" type="presParOf" srcId="{7DCA52D1-599F-48F7-A860-12217D4BC70F}" destId="{5879FD45-A004-41C3-8F75-44585E9B7556}" srcOrd="0" destOrd="0" presId="urn:microsoft.com/office/officeart/2005/8/layout/chevron2"/>
    <dgm:cxn modelId="{DD77AB62-F205-4881-9B86-03FAD07DF0A9}" type="presParOf" srcId="{7DCA52D1-599F-48F7-A860-12217D4BC70F}" destId="{50714AC9-E134-43C0-912B-EF962B8CDCA6}" srcOrd="1" destOrd="0" presId="urn:microsoft.com/office/officeart/2005/8/layout/chevron2"/>
    <dgm:cxn modelId="{6C20B83E-793F-4B2B-8B96-F4EEE3D37FDC}" type="presParOf" srcId="{CC0518B2-6C91-4C01-97CD-4CCBC5997385}" destId="{26E2E6AC-AE0D-44E0-AA88-E7C8730ADA79}" srcOrd="5" destOrd="0" presId="urn:microsoft.com/office/officeart/2005/8/layout/chevron2"/>
    <dgm:cxn modelId="{A432F761-9409-4BA5-B855-D35639990CDF}" type="presParOf" srcId="{CC0518B2-6C91-4C01-97CD-4CCBC5997385}" destId="{66CA1862-0605-4165-9DDA-EF60A063D249}" srcOrd="6" destOrd="0" presId="urn:microsoft.com/office/officeart/2005/8/layout/chevron2"/>
    <dgm:cxn modelId="{09BE5F92-9941-48E6-B75F-F7E9811D328C}" type="presParOf" srcId="{66CA1862-0605-4165-9DDA-EF60A063D249}" destId="{DE09BDFB-F8DC-402A-AFC4-A47B7EDAECDC}" srcOrd="0" destOrd="0" presId="urn:microsoft.com/office/officeart/2005/8/layout/chevron2"/>
    <dgm:cxn modelId="{6A52E5DF-2A60-4483-8336-34C80E52130F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solidFill>
          <a:schemeClr val="accent1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dục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thao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tắm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nắng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vận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ngoài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trời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solidFill>
          <a:schemeClr val="accent1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Ngủ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8-10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tiếng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mỗi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ngày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ngủ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10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giờ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tối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Ngủ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dưới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8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tiếng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mỗi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ngày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ngủ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10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giờ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tối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Ngồi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xem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TV,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thoại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chơi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trò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chơi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tử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ScaleY="15301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 custLinFactNeighborX="-1723" custLinFactNeighborY="12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 custScaleY="148091" custLinFactNeighborX="-10" custLinFactNeighborY="5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ScaleY="128265" custLinFactNeighborX="-10" custLinFactNeighborY="17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 custScaleY="137353" custLinFactNeighborX="42" custLinFactNeighborY="194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6859C663-C0EF-4310-8DC1-DF0AAF66B609}" type="presOf" srcId="{29756C80-A634-4D2B-9A07-70E6D46E08D9}" destId="{8C7ED3DB-3783-4021-B562-A020983CA371}" srcOrd="0" destOrd="0" presId="urn:microsoft.com/office/officeart/2005/8/layout/chevron2"/>
    <dgm:cxn modelId="{1900A76B-4479-4DEA-9629-C3FEFC4647EF}" type="presOf" srcId="{B8251EDE-A318-4F8F-8BE8-8E87AA152E99}" destId="{9455AA65-36B9-4AC9-B4D8-67632B1E3C70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C7D0BC76-FF97-4807-8E3D-7394AFD99777}" type="presOf" srcId="{B8892526-E846-4A54-8A12-C5F77479C95E}" destId="{5879FD45-A004-41C3-8F75-44585E9B7556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8E514870-AE9B-4EB4-BFD9-A94A39379594}" type="presOf" srcId="{36D49637-7CB7-4CBF-A617-FB36D1C024DD}" destId="{50714AC9-E134-43C0-912B-EF962B8CDCA6}" srcOrd="0" destOrd="0" presId="urn:microsoft.com/office/officeart/2005/8/layout/chevron2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27555D6-7AE0-45A4-B4CF-72E3686D2CCF}" type="presOf" srcId="{48400012-B090-45D6-95BD-A5E901AC8EF6}" destId="{DE09BDFB-F8DC-402A-AFC4-A47B7EDAECDC}" srcOrd="0" destOrd="0" presId="urn:microsoft.com/office/officeart/2005/8/layout/chevron2"/>
    <dgm:cxn modelId="{7375EFBA-7EC0-4331-AF62-E8FEC6519FAC}" type="presOf" srcId="{5418704F-9210-40FA-8798-AF02DE299D38}" destId="{7740790D-703A-457D-9B2A-B653960781AE}" srcOrd="0" destOrd="0" presId="urn:microsoft.com/office/officeart/2005/8/layout/chevron2"/>
    <dgm:cxn modelId="{01C08308-8FCE-4AC4-9851-B5B25209D962}" type="presOf" srcId="{06259B31-9C17-4893-B37C-0A321B6A9055}" destId="{CC0518B2-6C91-4C01-97CD-4CCBC5997385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05D8506B-7131-4E4B-8472-A40146E94D09}" type="presOf" srcId="{29F4D87F-78D8-477A-B1EB-F6D230387E12}" destId="{35F39544-CE5B-4742-8C2B-366930493E7F}" srcOrd="0" destOrd="0" presId="urn:microsoft.com/office/officeart/2005/8/layout/chevron2"/>
    <dgm:cxn modelId="{D6989920-D03D-48F1-AF38-3669E3D65EBE}" type="presOf" srcId="{0343EBAB-5602-4610-A469-4F49ABD30187}" destId="{37CEF49F-3BE7-43DD-B2DF-CDA7BB82C29E}" srcOrd="0" destOrd="0" presId="urn:microsoft.com/office/officeart/2005/8/layout/chevron2"/>
    <dgm:cxn modelId="{7DDB86DB-87FE-469D-AC3D-45BF5A7FD882}" type="presParOf" srcId="{CC0518B2-6C91-4C01-97CD-4CCBC5997385}" destId="{5F8B33AE-88DB-429D-93DF-8620C16CB05A}" srcOrd="0" destOrd="0" presId="urn:microsoft.com/office/officeart/2005/8/layout/chevron2"/>
    <dgm:cxn modelId="{86AB3659-1FF0-48F8-87A8-D28348D9AE96}" type="presParOf" srcId="{5F8B33AE-88DB-429D-93DF-8620C16CB05A}" destId="{7740790D-703A-457D-9B2A-B653960781AE}" srcOrd="0" destOrd="0" presId="urn:microsoft.com/office/officeart/2005/8/layout/chevron2"/>
    <dgm:cxn modelId="{C514B7C2-E68A-46AA-A12A-0B26795F1434}" type="presParOf" srcId="{5F8B33AE-88DB-429D-93DF-8620C16CB05A}" destId="{35F39544-CE5B-4742-8C2B-366930493E7F}" srcOrd="1" destOrd="0" presId="urn:microsoft.com/office/officeart/2005/8/layout/chevron2"/>
    <dgm:cxn modelId="{B1C73C5B-C264-4938-A7AA-5D0CBF613004}" type="presParOf" srcId="{CC0518B2-6C91-4C01-97CD-4CCBC5997385}" destId="{194C9EC6-0FFA-4028-A669-E2F345AF39A2}" srcOrd="1" destOrd="0" presId="urn:microsoft.com/office/officeart/2005/8/layout/chevron2"/>
    <dgm:cxn modelId="{86A83097-7238-44C3-9E8C-CC8A5E5CF79E}" type="presParOf" srcId="{CC0518B2-6C91-4C01-97CD-4CCBC5997385}" destId="{F69F177F-8919-45F2-A7B5-C0656587D558}" srcOrd="2" destOrd="0" presId="urn:microsoft.com/office/officeart/2005/8/layout/chevron2"/>
    <dgm:cxn modelId="{5E06A690-836C-4D0E-8B13-41BB652889E6}" type="presParOf" srcId="{F69F177F-8919-45F2-A7B5-C0656587D558}" destId="{8C7ED3DB-3783-4021-B562-A020983CA371}" srcOrd="0" destOrd="0" presId="urn:microsoft.com/office/officeart/2005/8/layout/chevron2"/>
    <dgm:cxn modelId="{F9A6B062-4E4E-4901-959E-06B6D48D3BC6}" type="presParOf" srcId="{F69F177F-8919-45F2-A7B5-C0656587D558}" destId="{9455AA65-36B9-4AC9-B4D8-67632B1E3C70}" srcOrd="1" destOrd="0" presId="urn:microsoft.com/office/officeart/2005/8/layout/chevron2"/>
    <dgm:cxn modelId="{E50764D9-64C0-4AC0-A2C4-CBBE8A1E16D6}" type="presParOf" srcId="{CC0518B2-6C91-4C01-97CD-4CCBC5997385}" destId="{F9E97B85-8C08-4152-8D84-04D8C510EE5D}" srcOrd="3" destOrd="0" presId="urn:microsoft.com/office/officeart/2005/8/layout/chevron2"/>
    <dgm:cxn modelId="{0268A03E-870D-44B3-9352-63C6A0AF4C8F}" type="presParOf" srcId="{CC0518B2-6C91-4C01-97CD-4CCBC5997385}" destId="{7DCA52D1-599F-48F7-A860-12217D4BC70F}" srcOrd="4" destOrd="0" presId="urn:microsoft.com/office/officeart/2005/8/layout/chevron2"/>
    <dgm:cxn modelId="{18C140F3-3FD7-483F-91CB-1C8277DC9E5F}" type="presParOf" srcId="{7DCA52D1-599F-48F7-A860-12217D4BC70F}" destId="{5879FD45-A004-41C3-8F75-44585E9B7556}" srcOrd="0" destOrd="0" presId="urn:microsoft.com/office/officeart/2005/8/layout/chevron2"/>
    <dgm:cxn modelId="{DD77AB62-F205-4881-9B86-03FAD07DF0A9}" type="presParOf" srcId="{7DCA52D1-599F-48F7-A860-12217D4BC70F}" destId="{50714AC9-E134-43C0-912B-EF962B8CDCA6}" srcOrd="1" destOrd="0" presId="urn:microsoft.com/office/officeart/2005/8/layout/chevron2"/>
    <dgm:cxn modelId="{6C20B83E-793F-4B2B-8B96-F4EEE3D37FDC}" type="presParOf" srcId="{CC0518B2-6C91-4C01-97CD-4CCBC5997385}" destId="{26E2E6AC-AE0D-44E0-AA88-E7C8730ADA79}" srcOrd="5" destOrd="0" presId="urn:microsoft.com/office/officeart/2005/8/layout/chevron2"/>
    <dgm:cxn modelId="{A432F761-9409-4BA5-B855-D35639990CDF}" type="presParOf" srcId="{CC0518B2-6C91-4C01-97CD-4CCBC5997385}" destId="{66CA1862-0605-4165-9DDA-EF60A063D249}" srcOrd="6" destOrd="0" presId="urn:microsoft.com/office/officeart/2005/8/layout/chevron2"/>
    <dgm:cxn modelId="{09BE5F92-9941-48E6-B75F-F7E9811D328C}" type="presParOf" srcId="{66CA1862-0605-4165-9DDA-EF60A063D249}" destId="{DE09BDFB-F8DC-402A-AFC4-A47B7EDAECDC}" srcOrd="0" destOrd="0" presId="urn:microsoft.com/office/officeart/2005/8/layout/chevron2"/>
    <dgm:cxn modelId="{6A52E5DF-2A60-4483-8336-34C80E52130F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Xem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TV,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thoại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ipad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việc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3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đáp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án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Chơi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tử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131" custLinFactNeighborY="14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LinFactNeighborX="386" custLinFactNeighborY="6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 custLinFactNeighborX="-7515" custLinFactNeighborY="35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8291E165-E7C2-4044-8B64-5526613F56DE}" type="presOf" srcId="{B8892526-E846-4A54-8A12-C5F77479C95E}" destId="{5879FD45-A004-41C3-8F75-44585E9B7556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CA6145DB-D961-4C8F-B954-EE36B531EFEC}" type="presOf" srcId="{29F4D87F-78D8-477A-B1EB-F6D230387E12}" destId="{35F39544-CE5B-4742-8C2B-366930493E7F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7E47789-696F-4217-B421-907C157273A4}" type="presOf" srcId="{29756C80-A634-4D2B-9A07-70E6D46E08D9}" destId="{8C7ED3DB-3783-4021-B562-A020983CA371}" srcOrd="0" destOrd="0" presId="urn:microsoft.com/office/officeart/2005/8/layout/chevron2"/>
    <dgm:cxn modelId="{4F6FFD4F-D746-4326-BF66-9EA65B82A89F}" type="presOf" srcId="{48400012-B090-45D6-95BD-A5E901AC8EF6}" destId="{DE09BDFB-F8DC-402A-AFC4-A47B7EDAECDC}" srcOrd="0" destOrd="0" presId="urn:microsoft.com/office/officeart/2005/8/layout/chevron2"/>
    <dgm:cxn modelId="{0FDAFC58-8272-4D8C-82BC-BC02142CB0AF}" type="presOf" srcId="{06259B31-9C17-4893-B37C-0A321B6A9055}" destId="{CC0518B2-6C91-4C01-97CD-4CCBC5997385}" srcOrd="0" destOrd="0" presId="urn:microsoft.com/office/officeart/2005/8/layout/chevron2"/>
    <dgm:cxn modelId="{5C1D1387-9287-4CB0-A18B-67C4ED14DAFB}" type="presOf" srcId="{0343EBAB-5602-4610-A469-4F49ABD30187}" destId="{37CEF49F-3BE7-43DD-B2DF-CDA7BB82C29E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5A59B018-CA78-4C6C-B40E-015D72ADC456}" type="presOf" srcId="{36D49637-7CB7-4CBF-A617-FB36D1C024DD}" destId="{50714AC9-E134-43C0-912B-EF962B8CDCA6}" srcOrd="0" destOrd="0" presId="urn:microsoft.com/office/officeart/2005/8/layout/chevron2"/>
    <dgm:cxn modelId="{AF7AECB3-87B9-4CDC-B11D-0C9520DBA0A4}" type="presOf" srcId="{B8251EDE-A318-4F8F-8BE8-8E87AA152E99}" destId="{9455AA65-36B9-4AC9-B4D8-67632B1E3C70}" srcOrd="0" destOrd="0" presId="urn:microsoft.com/office/officeart/2005/8/layout/chevron2"/>
    <dgm:cxn modelId="{EC7DB471-79B8-4856-B786-8A856E59B58F}" type="presOf" srcId="{5418704F-9210-40FA-8798-AF02DE299D38}" destId="{7740790D-703A-457D-9B2A-B653960781AE}" srcOrd="0" destOrd="0" presId="urn:microsoft.com/office/officeart/2005/8/layout/chevron2"/>
    <dgm:cxn modelId="{406B9EC7-644E-4C1E-B5CD-7E043B2F2C55}" type="presParOf" srcId="{CC0518B2-6C91-4C01-97CD-4CCBC5997385}" destId="{5F8B33AE-88DB-429D-93DF-8620C16CB05A}" srcOrd="0" destOrd="0" presId="urn:microsoft.com/office/officeart/2005/8/layout/chevron2"/>
    <dgm:cxn modelId="{916EEDFC-BBAF-4B9B-AB50-552486F97FA9}" type="presParOf" srcId="{5F8B33AE-88DB-429D-93DF-8620C16CB05A}" destId="{7740790D-703A-457D-9B2A-B653960781AE}" srcOrd="0" destOrd="0" presId="urn:microsoft.com/office/officeart/2005/8/layout/chevron2"/>
    <dgm:cxn modelId="{B6EE1B84-2AC0-435F-BB40-62AECDD6F46D}" type="presParOf" srcId="{5F8B33AE-88DB-429D-93DF-8620C16CB05A}" destId="{35F39544-CE5B-4742-8C2B-366930493E7F}" srcOrd="1" destOrd="0" presId="urn:microsoft.com/office/officeart/2005/8/layout/chevron2"/>
    <dgm:cxn modelId="{1085B907-28A8-45C4-B54A-8CF8F3C4045B}" type="presParOf" srcId="{CC0518B2-6C91-4C01-97CD-4CCBC5997385}" destId="{194C9EC6-0FFA-4028-A669-E2F345AF39A2}" srcOrd="1" destOrd="0" presId="urn:microsoft.com/office/officeart/2005/8/layout/chevron2"/>
    <dgm:cxn modelId="{FF67B603-38F0-4B38-90F0-86E26C928492}" type="presParOf" srcId="{CC0518B2-6C91-4C01-97CD-4CCBC5997385}" destId="{F69F177F-8919-45F2-A7B5-C0656587D558}" srcOrd="2" destOrd="0" presId="urn:microsoft.com/office/officeart/2005/8/layout/chevron2"/>
    <dgm:cxn modelId="{1CE30B1C-407A-4D56-BFF0-17D0F2DD5822}" type="presParOf" srcId="{F69F177F-8919-45F2-A7B5-C0656587D558}" destId="{8C7ED3DB-3783-4021-B562-A020983CA371}" srcOrd="0" destOrd="0" presId="urn:microsoft.com/office/officeart/2005/8/layout/chevron2"/>
    <dgm:cxn modelId="{06AFA6F2-CAF9-4A14-B37A-8E5AF8524143}" type="presParOf" srcId="{F69F177F-8919-45F2-A7B5-C0656587D558}" destId="{9455AA65-36B9-4AC9-B4D8-67632B1E3C70}" srcOrd="1" destOrd="0" presId="urn:microsoft.com/office/officeart/2005/8/layout/chevron2"/>
    <dgm:cxn modelId="{E11A8A9D-AE0A-424B-AC68-467AF42DADCF}" type="presParOf" srcId="{CC0518B2-6C91-4C01-97CD-4CCBC5997385}" destId="{F9E97B85-8C08-4152-8D84-04D8C510EE5D}" srcOrd="3" destOrd="0" presId="urn:microsoft.com/office/officeart/2005/8/layout/chevron2"/>
    <dgm:cxn modelId="{5684305E-3047-45A1-9F6D-84F77F19324B}" type="presParOf" srcId="{CC0518B2-6C91-4C01-97CD-4CCBC5997385}" destId="{7DCA52D1-599F-48F7-A860-12217D4BC70F}" srcOrd="4" destOrd="0" presId="urn:microsoft.com/office/officeart/2005/8/layout/chevron2"/>
    <dgm:cxn modelId="{45C72418-A7DB-42F5-B4AA-C829B4D0AB34}" type="presParOf" srcId="{7DCA52D1-599F-48F7-A860-12217D4BC70F}" destId="{5879FD45-A004-41C3-8F75-44585E9B7556}" srcOrd="0" destOrd="0" presId="urn:microsoft.com/office/officeart/2005/8/layout/chevron2"/>
    <dgm:cxn modelId="{9C225887-B99B-4086-99CB-38197C456F9D}" type="presParOf" srcId="{7DCA52D1-599F-48F7-A860-12217D4BC70F}" destId="{50714AC9-E134-43C0-912B-EF962B8CDCA6}" srcOrd="1" destOrd="0" presId="urn:microsoft.com/office/officeart/2005/8/layout/chevron2"/>
    <dgm:cxn modelId="{1E4FAE62-E3C5-4B66-972D-70207A470403}" type="presParOf" srcId="{CC0518B2-6C91-4C01-97CD-4CCBC5997385}" destId="{26E2E6AC-AE0D-44E0-AA88-E7C8730ADA79}" srcOrd="5" destOrd="0" presId="urn:microsoft.com/office/officeart/2005/8/layout/chevron2"/>
    <dgm:cxn modelId="{745E38EB-C3F3-4C50-A413-33D0C6BBDB88}" type="presParOf" srcId="{CC0518B2-6C91-4C01-97CD-4CCBC5997385}" destId="{66CA1862-0605-4165-9DDA-EF60A063D249}" srcOrd="6" destOrd="0" presId="urn:microsoft.com/office/officeart/2005/8/layout/chevron2"/>
    <dgm:cxn modelId="{BB2B2F26-7FE3-4CE8-96AE-5DA559F0FE88}" type="presParOf" srcId="{66CA1862-0605-4165-9DDA-EF60A063D249}" destId="{DE09BDFB-F8DC-402A-AFC4-A47B7EDAECDC}" srcOrd="0" destOrd="0" presId="urn:microsoft.com/office/officeart/2005/8/layout/chevron2"/>
    <dgm:cxn modelId="{166F441C-76BE-4DFF-B916-D2F4F24906B4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75972" y="175972"/>
          <a:ext cx="1173151" cy="82120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410602"/>
        <a:ext cx="821205" cy="351946"/>
      </dsp:txXfrm>
    </dsp:sp>
    <dsp:sp modelId="{35F39544-CE5B-4742-8C2B-366930493E7F}">
      <dsp:nvSpPr>
        <dsp:cNvPr id="0" name=""/>
        <dsp:cNvSpPr/>
      </dsp:nvSpPr>
      <dsp:spPr>
        <a:xfrm rot="5400000">
          <a:off x="5247168" y="-4425962"/>
          <a:ext cx="762949" cy="96148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cần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dục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21205" y="37245"/>
        <a:ext cx="9577631" cy="688461"/>
      </dsp:txXfrm>
    </dsp:sp>
    <dsp:sp modelId="{8C7ED3DB-3783-4021-B562-A020983CA371}">
      <dsp:nvSpPr>
        <dsp:cNvPr id="0" name=""/>
        <dsp:cNvSpPr/>
      </dsp:nvSpPr>
      <dsp:spPr>
        <a:xfrm rot="5400000">
          <a:off x="-175972" y="1204926"/>
          <a:ext cx="1173151" cy="82120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1439556"/>
        <a:ext cx="821205" cy="351946"/>
      </dsp:txXfrm>
    </dsp:sp>
    <dsp:sp modelId="{9455AA65-36B9-4AC9-B4D8-67632B1E3C70}">
      <dsp:nvSpPr>
        <dsp:cNvPr id="0" name=""/>
        <dsp:cNvSpPr/>
      </dsp:nvSpPr>
      <dsp:spPr>
        <a:xfrm rot="5400000">
          <a:off x="5247369" y="-3401762"/>
          <a:ext cx="762548" cy="96148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30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phút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mỗi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ngày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21206" y="1061626"/>
        <a:ext cx="9577650" cy="688098"/>
      </dsp:txXfrm>
    </dsp:sp>
    <dsp:sp modelId="{5879FD45-A004-41C3-8F75-44585E9B7556}">
      <dsp:nvSpPr>
        <dsp:cNvPr id="0" name=""/>
        <dsp:cNvSpPr/>
      </dsp:nvSpPr>
      <dsp:spPr>
        <a:xfrm rot="5400000">
          <a:off x="-175972" y="2261504"/>
          <a:ext cx="1173151" cy="82120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2496134"/>
        <a:ext cx="821205" cy="351946"/>
      </dsp:txXfrm>
    </dsp:sp>
    <dsp:sp modelId="{50714AC9-E134-43C0-912B-EF962B8CDCA6}">
      <dsp:nvSpPr>
        <dsp:cNvPr id="0" name=""/>
        <dsp:cNvSpPr/>
      </dsp:nvSpPr>
      <dsp:spPr>
        <a:xfrm rot="5400000">
          <a:off x="5247369" y="-2392072"/>
          <a:ext cx="762548" cy="96148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smtClean="0">
              <a:latin typeface="Arial" panose="020B0604020202020204" pitchFamily="34" charset="0"/>
              <a:cs typeface="Arial" panose="020B0604020202020204" pitchFamily="34" charset="0"/>
            </a:rPr>
            <a:t>45 phút mỗi ngày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21206" y="2071316"/>
        <a:ext cx="9577650" cy="688098"/>
      </dsp:txXfrm>
    </dsp:sp>
    <dsp:sp modelId="{8500F94F-7CEE-48F0-AEC6-5681A8B1BFD7}">
      <dsp:nvSpPr>
        <dsp:cNvPr id="0" name=""/>
        <dsp:cNvSpPr/>
      </dsp:nvSpPr>
      <dsp:spPr>
        <a:xfrm rot="5400000">
          <a:off x="-138887" y="3259392"/>
          <a:ext cx="1173151" cy="82120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sp:txBody>
      <dsp:txXfrm rot="-5400000">
        <a:off x="37087" y="3494022"/>
        <a:ext cx="821205" cy="351946"/>
      </dsp:txXfrm>
    </dsp:sp>
    <dsp:sp modelId="{62B83506-E36D-4260-8200-D8B4DECBD3DB}">
      <dsp:nvSpPr>
        <dsp:cNvPr id="0" name=""/>
        <dsp:cNvSpPr/>
      </dsp:nvSpPr>
      <dsp:spPr>
        <a:xfrm rot="5400000">
          <a:off x="5247369" y="-1346184"/>
          <a:ext cx="762548" cy="96148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smtClean="0">
              <a:latin typeface="Arial" panose="020B0604020202020204" pitchFamily="34" charset="0"/>
              <a:cs typeface="Arial" panose="020B0604020202020204" pitchFamily="34" charset="0"/>
            </a:rPr>
            <a:t>60 phút mỗi ngày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21206" y="3117204"/>
        <a:ext cx="9577650" cy="6880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84015" y="184015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429370"/>
        <a:ext cx="858741" cy="368032"/>
      </dsp:txXfrm>
    </dsp:sp>
    <dsp:sp modelId="{35F39544-CE5B-4742-8C2B-366930493E7F}">
      <dsp:nvSpPr>
        <dsp:cNvPr id="0" name=""/>
        <dsp:cNvSpPr/>
      </dsp:nvSpPr>
      <dsp:spPr>
        <a:xfrm rot="5400000">
          <a:off x="5109355" y="-4246434"/>
          <a:ext cx="797821" cy="9299049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err="1" smtClean="0">
              <a:latin typeface="Arial" panose="020B0604020202020204" pitchFamily="34" charset="0"/>
              <a:cs typeface="Arial" panose="020B0604020202020204" pitchFamily="34" charset="0"/>
            </a:rPr>
            <a:t>Xem</a:t>
          </a:r>
          <a:r>
            <a:rPr lang="en-US" sz="3600" b="1" kern="1200" smtClean="0">
              <a:latin typeface="Arial" panose="020B0604020202020204" pitchFamily="34" charset="0"/>
              <a:cs typeface="Arial" panose="020B0604020202020204" pitchFamily="34" charset="0"/>
            </a:rPr>
            <a:t> TV, điện thoại, ipad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741" y="43126"/>
        <a:ext cx="9260103" cy="719929"/>
      </dsp:txXfrm>
    </dsp:sp>
    <dsp:sp modelId="{8C7ED3DB-3783-4021-B562-A020983CA371}">
      <dsp:nvSpPr>
        <dsp:cNvPr id="0" name=""/>
        <dsp:cNvSpPr/>
      </dsp:nvSpPr>
      <dsp:spPr>
        <a:xfrm rot="5400000">
          <a:off x="-184015" y="1268114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1513469"/>
        <a:ext cx="858741" cy="368032"/>
      </dsp:txXfrm>
    </dsp:sp>
    <dsp:sp modelId="{9455AA65-36B9-4AC9-B4D8-67632B1E3C70}">
      <dsp:nvSpPr>
        <dsp:cNvPr id="0" name=""/>
        <dsp:cNvSpPr/>
      </dsp:nvSpPr>
      <dsp:spPr>
        <a:xfrm rot="5400000">
          <a:off x="5109564" y="-3166725"/>
          <a:ext cx="797402" cy="9299049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Chơi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tử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741" y="1123024"/>
        <a:ext cx="9260123" cy="719550"/>
      </dsp:txXfrm>
    </dsp:sp>
    <dsp:sp modelId="{5879FD45-A004-41C3-8F75-44585E9B7556}">
      <dsp:nvSpPr>
        <dsp:cNvPr id="0" name=""/>
        <dsp:cNvSpPr/>
      </dsp:nvSpPr>
      <dsp:spPr>
        <a:xfrm rot="5400000">
          <a:off x="-184015" y="2348033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2593388"/>
        <a:ext cx="858741" cy="368032"/>
      </dsp:txXfrm>
    </dsp:sp>
    <dsp:sp modelId="{50714AC9-E134-43C0-912B-EF962B8CDCA6}">
      <dsp:nvSpPr>
        <dsp:cNvPr id="0" name=""/>
        <dsp:cNvSpPr/>
      </dsp:nvSpPr>
      <dsp:spPr>
        <a:xfrm rot="5400000">
          <a:off x="5109564" y="-2086806"/>
          <a:ext cx="797402" cy="92990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smtClean="0">
              <a:latin typeface="Arial" panose="020B0604020202020204" pitchFamily="34" charset="0"/>
              <a:cs typeface="Arial" panose="020B0604020202020204" pitchFamily="34" charset="0"/>
            </a:rPr>
            <a:t>Làm việc nhà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741" y="2202943"/>
        <a:ext cx="9260123" cy="719550"/>
      </dsp:txXfrm>
    </dsp:sp>
    <dsp:sp modelId="{DE09BDFB-F8DC-402A-AFC4-A47B7EDAECDC}">
      <dsp:nvSpPr>
        <dsp:cNvPr id="0" name=""/>
        <dsp:cNvSpPr/>
      </dsp:nvSpPr>
      <dsp:spPr>
        <a:xfrm rot="5400000">
          <a:off x="-184015" y="3432131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3677486"/>
        <a:ext cx="858741" cy="368032"/>
      </dsp:txXfrm>
    </dsp:sp>
    <dsp:sp modelId="{37CEF49F-3BE7-43DD-B2DF-CDA7BB82C29E}">
      <dsp:nvSpPr>
        <dsp:cNvPr id="0" name=""/>
        <dsp:cNvSpPr/>
      </dsp:nvSpPr>
      <dsp:spPr>
        <a:xfrm rot="5400000">
          <a:off x="5109564" y="-856050"/>
          <a:ext cx="797402" cy="9299049"/>
        </a:xfrm>
        <a:prstGeom prst="round2SameRect">
          <a:avLst/>
        </a:prstGeom>
        <a:solidFill>
          <a:schemeClr val="bg1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3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đáp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án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741" y="3433699"/>
        <a:ext cx="9260123" cy="7195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84015" y="184015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429370"/>
        <a:ext cx="858741" cy="368032"/>
      </dsp:txXfrm>
    </dsp:sp>
    <dsp:sp modelId="{35F39544-CE5B-4742-8C2B-366930493E7F}">
      <dsp:nvSpPr>
        <dsp:cNvPr id="0" name=""/>
        <dsp:cNvSpPr/>
      </dsp:nvSpPr>
      <dsp:spPr>
        <a:xfrm rot="5400000">
          <a:off x="5223832" y="-4248410"/>
          <a:ext cx="797821" cy="9528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Bơi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lội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nhảy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dây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võ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thuật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741" y="155627"/>
        <a:ext cx="9489058" cy="719929"/>
      </dsp:txXfrm>
    </dsp:sp>
    <dsp:sp modelId="{8C7ED3DB-3783-4021-B562-A020983CA371}">
      <dsp:nvSpPr>
        <dsp:cNvPr id="0" name=""/>
        <dsp:cNvSpPr/>
      </dsp:nvSpPr>
      <dsp:spPr>
        <a:xfrm rot="5400000">
          <a:off x="-184015" y="1268114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1513469"/>
        <a:ext cx="858741" cy="368032"/>
      </dsp:txXfrm>
    </dsp:sp>
    <dsp:sp modelId="{9455AA65-36B9-4AC9-B4D8-67632B1E3C70}">
      <dsp:nvSpPr>
        <dsp:cNvPr id="0" name=""/>
        <dsp:cNvSpPr/>
      </dsp:nvSpPr>
      <dsp:spPr>
        <a:xfrm rot="5400000">
          <a:off x="5224042" y="-3281202"/>
          <a:ext cx="797402" cy="9528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Đánh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cầu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lông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đá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bóng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đá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cầu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741" y="1123025"/>
        <a:ext cx="9489078" cy="719550"/>
      </dsp:txXfrm>
    </dsp:sp>
    <dsp:sp modelId="{5879FD45-A004-41C3-8F75-44585E9B7556}">
      <dsp:nvSpPr>
        <dsp:cNvPr id="0" name=""/>
        <dsp:cNvSpPr/>
      </dsp:nvSpPr>
      <dsp:spPr>
        <a:xfrm rot="5400000">
          <a:off x="-184015" y="2348033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2593388"/>
        <a:ext cx="858741" cy="368032"/>
      </dsp:txXfrm>
    </dsp:sp>
    <dsp:sp modelId="{50714AC9-E134-43C0-912B-EF962B8CDCA6}">
      <dsp:nvSpPr>
        <dsp:cNvPr id="0" name=""/>
        <dsp:cNvSpPr/>
      </dsp:nvSpPr>
      <dsp:spPr>
        <a:xfrm rot="5400000">
          <a:off x="5224042" y="-2148511"/>
          <a:ext cx="797402" cy="9528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Bóng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rổ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bóng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chuyền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bóng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bàn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741" y="2255716"/>
        <a:ext cx="9489078" cy="719550"/>
      </dsp:txXfrm>
    </dsp:sp>
    <dsp:sp modelId="{DE09BDFB-F8DC-402A-AFC4-A47B7EDAECDC}">
      <dsp:nvSpPr>
        <dsp:cNvPr id="0" name=""/>
        <dsp:cNvSpPr/>
      </dsp:nvSpPr>
      <dsp:spPr>
        <a:xfrm rot="5400000">
          <a:off x="-184015" y="3432131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3677486"/>
        <a:ext cx="858741" cy="368032"/>
      </dsp:txXfrm>
    </dsp:sp>
    <dsp:sp modelId="{37CEF49F-3BE7-43DD-B2DF-CDA7BB82C29E}">
      <dsp:nvSpPr>
        <dsp:cNvPr id="0" name=""/>
        <dsp:cNvSpPr/>
      </dsp:nvSpPr>
      <dsp:spPr>
        <a:xfrm rot="5400000">
          <a:off x="5224042" y="-1121365"/>
          <a:ext cx="797402" cy="9528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Tất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đáp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án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741" y="3282862"/>
        <a:ext cx="9489078" cy="7195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84015" y="184015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429370"/>
        <a:ext cx="858741" cy="368032"/>
      </dsp:txXfrm>
    </dsp:sp>
    <dsp:sp modelId="{35F39544-CE5B-4742-8C2B-366930493E7F}">
      <dsp:nvSpPr>
        <dsp:cNvPr id="0" name=""/>
        <dsp:cNvSpPr/>
      </dsp:nvSpPr>
      <dsp:spPr>
        <a:xfrm rot="5400000">
          <a:off x="5178193" y="-3208561"/>
          <a:ext cx="797821" cy="9528004"/>
        </a:xfrm>
        <a:prstGeom prst="round2SameRect">
          <a:avLst/>
        </a:prstGeom>
        <a:solidFill>
          <a:schemeClr val="bg2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Bơi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lội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nhảy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dây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võ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thuật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13102" y="1195476"/>
        <a:ext cx="9489058" cy="719929"/>
      </dsp:txXfrm>
    </dsp:sp>
    <dsp:sp modelId="{8C7ED3DB-3783-4021-B562-A020983CA371}">
      <dsp:nvSpPr>
        <dsp:cNvPr id="0" name=""/>
        <dsp:cNvSpPr/>
      </dsp:nvSpPr>
      <dsp:spPr>
        <a:xfrm rot="5400000">
          <a:off x="-184015" y="1268114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1513469"/>
        <a:ext cx="858741" cy="368032"/>
      </dsp:txXfrm>
    </dsp:sp>
    <dsp:sp modelId="{9455AA65-36B9-4AC9-B4D8-67632B1E3C70}">
      <dsp:nvSpPr>
        <dsp:cNvPr id="0" name=""/>
        <dsp:cNvSpPr/>
      </dsp:nvSpPr>
      <dsp:spPr>
        <a:xfrm rot="5400000">
          <a:off x="5224042" y="-4260859"/>
          <a:ext cx="797402" cy="9528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Đánh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cầu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lông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đá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bóng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đá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cầu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741" y="143368"/>
        <a:ext cx="9489078" cy="719550"/>
      </dsp:txXfrm>
    </dsp:sp>
    <dsp:sp modelId="{5879FD45-A004-41C3-8F75-44585E9B7556}">
      <dsp:nvSpPr>
        <dsp:cNvPr id="0" name=""/>
        <dsp:cNvSpPr/>
      </dsp:nvSpPr>
      <dsp:spPr>
        <a:xfrm rot="5400000">
          <a:off x="-184015" y="2348033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2593388"/>
        <a:ext cx="858741" cy="368032"/>
      </dsp:txXfrm>
    </dsp:sp>
    <dsp:sp modelId="{50714AC9-E134-43C0-912B-EF962B8CDCA6}">
      <dsp:nvSpPr>
        <dsp:cNvPr id="0" name=""/>
        <dsp:cNvSpPr/>
      </dsp:nvSpPr>
      <dsp:spPr>
        <a:xfrm rot="5400000">
          <a:off x="5224042" y="-2148511"/>
          <a:ext cx="797402" cy="9528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Bóng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rổ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bóng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chuyền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bóng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bàn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741" y="2255716"/>
        <a:ext cx="9489078" cy="719550"/>
      </dsp:txXfrm>
    </dsp:sp>
    <dsp:sp modelId="{DE09BDFB-F8DC-402A-AFC4-A47B7EDAECDC}">
      <dsp:nvSpPr>
        <dsp:cNvPr id="0" name=""/>
        <dsp:cNvSpPr/>
      </dsp:nvSpPr>
      <dsp:spPr>
        <a:xfrm rot="5400000">
          <a:off x="-184015" y="3432131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3677486"/>
        <a:ext cx="858741" cy="368032"/>
      </dsp:txXfrm>
    </dsp:sp>
    <dsp:sp modelId="{37CEF49F-3BE7-43DD-B2DF-CDA7BB82C29E}">
      <dsp:nvSpPr>
        <dsp:cNvPr id="0" name=""/>
        <dsp:cNvSpPr/>
      </dsp:nvSpPr>
      <dsp:spPr>
        <a:xfrm rot="5400000">
          <a:off x="5224042" y="-1121365"/>
          <a:ext cx="797402" cy="9528004"/>
        </a:xfrm>
        <a:prstGeom prst="round2SameRect">
          <a:avLst/>
        </a:prstGeom>
        <a:solidFill>
          <a:schemeClr val="accent1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Tất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đáp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án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endParaRPr lang="en-US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741" y="3282862"/>
        <a:ext cx="9489078" cy="7195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54220" y="154220"/>
          <a:ext cx="1028135" cy="71969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59846"/>
        <a:ext cx="719694" cy="308441"/>
      </dsp:txXfrm>
    </dsp:sp>
    <dsp:sp modelId="{35F39544-CE5B-4742-8C2B-366930493E7F}">
      <dsp:nvSpPr>
        <dsp:cNvPr id="0" name=""/>
        <dsp:cNvSpPr/>
      </dsp:nvSpPr>
      <dsp:spPr>
        <a:xfrm rot="5400000">
          <a:off x="5154119" y="-4430058"/>
          <a:ext cx="668639" cy="95374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Đạp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xe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19695" y="37006"/>
        <a:ext cx="9504848" cy="603359"/>
      </dsp:txXfrm>
    </dsp:sp>
    <dsp:sp modelId="{8C7ED3DB-3783-4021-B562-A020983CA371}">
      <dsp:nvSpPr>
        <dsp:cNvPr id="0" name=""/>
        <dsp:cNvSpPr/>
      </dsp:nvSpPr>
      <dsp:spPr>
        <a:xfrm rot="5400000">
          <a:off x="-154220" y="1069002"/>
          <a:ext cx="1028135" cy="71969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274628"/>
        <a:ext cx="719694" cy="308441"/>
      </dsp:txXfrm>
    </dsp:sp>
    <dsp:sp modelId="{9455AA65-36B9-4AC9-B4D8-67632B1E3C70}">
      <dsp:nvSpPr>
        <dsp:cNvPr id="0" name=""/>
        <dsp:cNvSpPr/>
      </dsp:nvSpPr>
      <dsp:spPr>
        <a:xfrm rot="5400000">
          <a:off x="5154294" y="-3519817"/>
          <a:ext cx="668287" cy="95374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bộ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leo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cầu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thang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19694" y="947406"/>
        <a:ext cx="9504865" cy="603041"/>
      </dsp:txXfrm>
    </dsp:sp>
    <dsp:sp modelId="{5879FD45-A004-41C3-8F75-44585E9B7556}">
      <dsp:nvSpPr>
        <dsp:cNvPr id="0" name=""/>
        <dsp:cNvSpPr/>
      </dsp:nvSpPr>
      <dsp:spPr>
        <a:xfrm rot="5400000">
          <a:off x="-154220" y="1979419"/>
          <a:ext cx="1028135" cy="71969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185045"/>
        <a:ext cx="719694" cy="308441"/>
      </dsp:txXfrm>
    </dsp:sp>
    <dsp:sp modelId="{50714AC9-E134-43C0-912B-EF962B8CDCA6}">
      <dsp:nvSpPr>
        <dsp:cNvPr id="0" name=""/>
        <dsp:cNvSpPr/>
      </dsp:nvSpPr>
      <dsp:spPr>
        <a:xfrm rot="5400000">
          <a:off x="5154294" y="-2609401"/>
          <a:ext cx="668287" cy="95374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việc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19694" y="1857822"/>
        <a:ext cx="9504865" cy="603041"/>
      </dsp:txXfrm>
    </dsp:sp>
    <dsp:sp modelId="{DE09BDFB-F8DC-402A-AFC4-A47B7EDAECDC}">
      <dsp:nvSpPr>
        <dsp:cNvPr id="0" name=""/>
        <dsp:cNvSpPr/>
      </dsp:nvSpPr>
      <dsp:spPr>
        <a:xfrm rot="5400000">
          <a:off x="-154220" y="2925902"/>
          <a:ext cx="1028135" cy="71969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131528"/>
        <a:ext cx="719694" cy="308441"/>
      </dsp:txXfrm>
    </dsp:sp>
    <dsp:sp modelId="{37CEF49F-3BE7-43DD-B2DF-CDA7BB82C29E}">
      <dsp:nvSpPr>
        <dsp:cNvPr id="0" name=""/>
        <dsp:cNvSpPr/>
      </dsp:nvSpPr>
      <dsp:spPr>
        <a:xfrm rot="5400000">
          <a:off x="5154294" y="-1698985"/>
          <a:ext cx="668287" cy="95374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Xem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TV,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chơi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tử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19694" y="2768238"/>
        <a:ext cx="9504865" cy="603041"/>
      </dsp:txXfrm>
    </dsp:sp>
    <dsp:sp modelId="{0BE602C3-7A84-4FDD-89E4-A29188393BC9}">
      <dsp:nvSpPr>
        <dsp:cNvPr id="0" name=""/>
        <dsp:cNvSpPr/>
      </dsp:nvSpPr>
      <dsp:spPr>
        <a:xfrm rot="5400000">
          <a:off x="-154220" y="3800251"/>
          <a:ext cx="1028135" cy="71969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005877"/>
        <a:ext cx="719694" cy="308441"/>
      </dsp:txXfrm>
    </dsp:sp>
    <dsp:sp modelId="{AF6987D2-DCC5-4CA5-86C1-42BA154C7AF0}">
      <dsp:nvSpPr>
        <dsp:cNvPr id="0" name=""/>
        <dsp:cNvSpPr/>
      </dsp:nvSpPr>
      <dsp:spPr>
        <a:xfrm rot="5400000">
          <a:off x="5154294" y="-788568"/>
          <a:ext cx="668287" cy="95374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4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đáp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án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19694" y="3678655"/>
        <a:ext cx="9504865" cy="60304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54049" y="154049"/>
          <a:ext cx="1026994" cy="7188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59448"/>
        <a:ext cx="718895" cy="308099"/>
      </dsp:txXfrm>
    </dsp:sp>
    <dsp:sp modelId="{35F39544-CE5B-4742-8C2B-366930493E7F}">
      <dsp:nvSpPr>
        <dsp:cNvPr id="0" name=""/>
        <dsp:cNvSpPr/>
      </dsp:nvSpPr>
      <dsp:spPr>
        <a:xfrm rot="5400000">
          <a:off x="5110649" y="-4386931"/>
          <a:ext cx="667897" cy="9451404"/>
        </a:xfrm>
        <a:prstGeom prst="round2SameRect">
          <a:avLst/>
        </a:prstGeom>
        <a:solidFill>
          <a:schemeClr val="accent1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Đạp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xe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18896" y="37426"/>
        <a:ext cx="9418800" cy="602689"/>
      </dsp:txXfrm>
    </dsp:sp>
    <dsp:sp modelId="{8C7ED3DB-3783-4021-B562-A020983CA371}">
      <dsp:nvSpPr>
        <dsp:cNvPr id="0" name=""/>
        <dsp:cNvSpPr/>
      </dsp:nvSpPr>
      <dsp:spPr>
        <a:xfrm rot="5400000">
          <a:off x="-154049" y="1068276"/>
          <a:ext cx="1026994" cy="7188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273675"/>
        <a:ext cx="718895" cy="308099"/>
      </dsp:txXfrm>
    </dsp:sp>
    <dsp:sp modelId="{9455AA65-36B9-4AC9-B4D8-67632B1E3C70}">
      <dsp:nvSpPr>
        <dsp:cNvPr id="0" name=""/>
        <dsp:cNvSpPr/>
      </dsp:nvSpPr>
      <dsp:spPr>
        <a:xfrm rot="5400000">
          <a:off x="5110824" y="-3477701"/>
          <a:ext cx="667546" cy="9451404"/>
        </a:xfrm>
        <a:prstGeom prst="round2SameRect">
          <a:avLst/>
        </a:prstGeom>
        <a:solidFill>
          <a:schemeClr val="accent1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bộ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leo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cầu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thang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18896" y="946814"/>
        <a:ext cx="9418817" cy="602372"/>
      </dsp:txXfrm>
    </dsp:sp>
    <dsp:sp modelId="{5879FD45-A004-41C3-8F75-44585E9B7556}">
      <dsp:nvSpPr>
        <dsp:cNvPr id="0" name=""/>
        <dsp:cNvSpPr/>
      </dsp:nvSpPr>
      <dsp:spPr>
        <a:xfrm rot="5400000">
          <a:off x="-154049" y="1977682"/>
          <a:ext cx="1026994" cy="7188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183081"/>
        <a:ext cx="718895" cy="308099"/>
      </dsp:txXfrm>
    </dsp:sp>
    <dsp:sp modelId="{50714AC9-E134-43C0-912B-EF962B8CDCA6}">
      <dsp:nvSpPr>
        <dsp:cNvPr id="0" name=""/>
        <dsp:cNvSpPr/>
      </dsp:nvSpPr>
      <dsp:spPr>
        <a:xfrm rot="5400000">
          <a:off x="5110824" y="-2568295"/>
          <a:ext cx="667546" cy="9451404"/>
        </a:xfrm>
        <a:prstGeom prst="round2SameRect">
          <a:avLst/>
        </a:prstGeom>
        <a:solidFill>
          <a:schemeClr val="accent1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việc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18896" y="1856220"/>
        <a:ext cx="9418817" cy="602372"/>
      </dsp:txXfrm>
    </dsp:sp>
    <dsp:sp modelId="{DE09BDFB-F8DC-402A-AFC4-A47B7EDAECDC}">
      <dsp:nvSpPr>
        <dsp:cNvPr id="0" name=""/>
        <dsp:cNvSpPr/>
      </dsp:nvSpPr>
      <dsp:spPr>
        <a:xfrm rot="5400000">
          <a:off x="-154049" y="2923115"/>
          <a:ext cx="1026994" cy="7188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128514"/>
        <a:ext cx="718895" cy="308099"/>
      </dsp:txXfrm>
    </dsp:sp>
    <dsp:sp modelId="{37CEF49F-3BE7-43DD-B2DF-CDA7BB82C29E}">
      <dsp:nvSpPr>
        <dsp:cNvPr id="0" name=""/>
        <dsp:cNvSpPr/>
      </dsp:nvSpPr>
      <dsp:spPr>
        <a:xfrm rot="5400000">
          <a:off x="5110824" y="-1658889"/>
          <a:ext cx="667546" cy="94514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Xem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TV,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chơi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tử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18896" y="2765626"/>
        <a:ext cx="9418817" cy="602372"/>
      </dsp:txXfrm>
    </dsp:sp>
    <dsp:sp modelId="{0BE602C3-7A84-4FDD-89E4-A29188393BC9}">
      <dsp:nvSpPr>
        <dsp:cNvPr id="0" name=""/>
        <dsp:cNvSpPr/>
      </dsp:nvSpPr>
      <dsp:spPr>
        <a:xfrm rot="5400000">
          <a:off x="-154049" y="3800766"/>
          <a:ext cx="1026994" cy="7188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006165"/>
        <a:ext cx="718895" cy="308099"/>
      </dsp:txXfrm>
    </dsp:sp>
    <dsp:sp modelId="{AF6987D2-DCC5-4CA5-86C1-42BA154C7AF0}">
      <dsp:nvSpPr>
        <dsp:cNvPr id="0" name=""/>
        <dsp:cNvSpPr/>
      </dsp:nvSpPr>
      <dsp:spPr>
        <a:xfrm rot="5400000">
          <a:off x="5106552" y="-745211"/>
          <a:ext cx="676090" cy="9451404"/>
        </a:xfrm>
        <a:prstGeom prst="round2SameRect">
          <a:avLst/>
        </a:prstGeom>
        <a:solidFill>
          <a:schemeClr val="bg2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err="1" smtClean="0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r>
            <a:rPr lang="es-ES" sz="3600" b="1" kern="1200" smtClean="0">
              <a:latin typeface="Arial" panose="020B0604020202020204" pitchFamily="34" charset="0"/>
              <a:cs typeface="Arial" panose="020B0604020202020204" pitchFamily="34" charset="0"/>
            </a:rPr>
            <a:t> 4 </a:t>
          </a:r>
          <a:r>
            <a:rPr lang="es-ES" sz="3600" b="1" kern="1200" err="1" smtClean="0">
              <a:latin typeface="Arial" panose="020B0604020202020204" pitchFamily="34" charset="0"/>
              <a:cs typeface="Arial" panose="020B0604020202020204" pitchFamily="34" charset="0"/>
            </a:rPr>
            <a:t>đáp</a:t>
          </a:r>
          <a:r>
            <a:rPr lang="es-ES" sz="3600" b="1" kern="1200" smtClean="0">
              <a:latin typeface="Arial" panose="020B0604020202020204" pitchFamily="34" charset="0"/>
              <a:cs typeface="Arial" panose="020B0604020202020204" pitchFamily="34" charset="0"/>
            </a:rPr>
            <a:t> án trên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18895" y="3675450"/>
        <a:ext cx="9418400" cy="610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76891" y="176891"/>
          <a:ext cx="1179278" cy="82549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12746"/>
        <a:ext cx="825494" cy="353784"/>
      </dsp:txXfrm>
    </dsp:sp>
    <dsp:sp modelId="{35F39544-CE5B-4742-8C2B-366930493E7F}">
      <dsp:nvSpPr>
        <dsp:cNvPr id="0" name=""/>
        <dsp:cNvSpPr/>
      </dsp:nvSpPr>
      <dsp:spPr>
        <a:xfrm rot="5400000">
          <a:off x="5321864" y="-4490666"/>
          <a:ext cx="766933" cy="97596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cần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dục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25495" y="43142"/>
        <a:ext cx="9722234" cy="692055"/>
      </dsp:txXfrm>
    </dsp:sp>
    <dsp:sp modelId="{8C7ED3DB-3783-4021-B562-A020983CA371}">
      <dsp:nvSpPr>
        <dsp:cNvPr id="0" name=""/>
        <dsp:cNvSpPr/>
      </dsp:nvSpPr>
      <dsp:spPr>
        <a:xfrm rot="5400000">
          <a:off x="-176891" y="1214496"/>
          <a:ext cx="1179278" cy="82549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450351"/>
        <a:ext cx="825494" cy="353784"/>
      </dsp:txXfrm>
    </dsp:sp>
    <dsp:sp modelId="{9455AA65-36B9-4AC9-B4D8-67632B1E3C70}">
      <dsp:nvSpPr>
        <dsp:cNvPr id="0" name=""/>
        <dsp:cNvSpPr/>
      </dsp:nvSpPr>
      <dsp:spPr>
        <a:xfrm rot="5400000">
          <a:off x="5287126" y="-3449852"/>
          <a:ext cx="766530" cy="97596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smtClean="0">
              <a:latin typeface="Arial" panose="020B0604020202020204" pitchFamily="34" charset="0"/>
              <a:cs typeface="Arial" panose="020B0604020202020204" pitchFamily="34" charset="0"/>
            </a:rPr>
            <a:t>30 phút mỗi ngày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90555" y="1084138"/>
        <a:ext cx="9722254" cy="691692"/>
      </dsp:txXfrm>
    </dsp:sp>
    <dsp:sp modelId="{5879FD45-A004-41C3-8F75-44585E9B7556}">
      <dsp:nvSpPr>
        <dsp:cNvPr id="0" name=""/>
        <dsp:cNvSpPr/>
      </dsp:nvSpPr>
      <dsp:spPr>
        <a:xfrm rot="5400000">
          <a:off x="-176891" y="2277624"/>
          <a:ext cx="1179278" cy="82549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513479"/>
        <a:ext cx="825494" cy="353784"/>
      </dsp:txXfrm>
    </dsp:sp>
    <dsp:sp modelId="{50714AC9-E134-43C0-912B-EF962B8CDCA6}">
      <dsp:nvSpPr>
        <dsp:cNvPr id="0" name=""/>
        <dsp:cNvSpPr/>
      </dsp:nvSpPr>
      <dsp:spPr>
        <a:xfrm rot="5400000">
          <a:off x="5322065" y="-2447547"/>
          <a:ext cx="766530" cy="97596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smtClean="0">
              <a:latin typeface="Arial" panose="020B0604020202020204" pitchFamily="34" charset="0"/>
              <a:cs typeface="Arial" panose="020B0604020202020204" pitchFamily="34" charset="0"/>
            </a:rPr>
            <a:t>45 phút mỗi ngày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25494" y="2086443"/>
        <a:ext cx="9722254" cy="691692"/>
      </dsp:txXfrm>
    </dsp:sp>
    <dsp:sp modelId="{8500F94F-7CEE-48F0-AEC6-5681A8B1BFD7}">
      <dsp:nvSpPr>
        <dsp:cNvPr id="0" name=""/>
        <dsp:cNvSpPr/>
      </dsp:nvSpPr>
      <dsp:spPr>
        <a:xfrm rot="5400000">
          <a:off x="-139612" y="3284001"/>
          <a:ext cx="1179278" cy="82549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sp:txBody>
      <dsp:txXfrm rot="-5400000">
        <a:off x="37280" y="3519856"/>
        <a:ext cx="825494" cy="353784"/>
      </dsp:txXfrm>
    </dsp:sp>
    <dsp:sp modelId="{62B83506-E36D-4260-8200-D8B4DECBD3DB}">
      <dsp:nvSpPr>
        <dsp:cNvPr id="0" name=""/>
        <dsp:cNvSpPr/>
      </dsp:nvSpPr>
      <dsp:spPr>
        <a:xfrm rot="5400000">
          <a:off x="5322065" y="-1395164"/>
          <a:ext cx="766530" cy="9759673"/>
        </a:xfrm>
        <a:prstGeom prst="round2SameRect">
          <a:avLst/>
        </a:prstGeom>
        <a:solidFill>
          <a:schemeClr val="accent1"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smtClean="0">
              <a:latin typeface="Arial" panose="020B0604020202020204" pitchFamily="34" charset="0"/>
              <a:cs typeface="Arial" panose="020B0604020202020204" pitchFamily="34" charset="0"/>
            </a:rPr>
            <a:t>60 phút mỗi ngày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25494" y="3138826"/>
        <a:ext cx="9722254" cy="6916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91832" y="191832"/>
          <a:ext cx="1278884" cy="8952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47610"/>
        <a:ext cx="895219" cy="383665"/>
      </dsp:txXfrm>
    </dsp:sp>
    <dsp:sp modelId="{35F39544-CE5B-4742-8C2B-366930493E7F}">
      <dsp:nvSpPr>
        <dsp:cNvPr id="0" name=""/>
        <dsp:cNvSpPr/>
      </dsp:nvSpPr>
      <dsp:spPr>
        <a:xfrm rot="5400000">
          <a:off x="5519494" y="-4621728"/>
          <a:ext cx="831712" cy="100802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smtClean="0">
              <a:latin typeface="Arial" panose="020B0604020202020204" pitchFamily="34" charset="0"/>
              <a:cs typeface="Arial" panose="020B0604020202020204" pitchFamily="34" charset="0"/>
            </a:rPr>
            <a:t>Chạy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nhảy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xe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đạp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đá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bóng</a:t>
          </a:r>
          <a:r>
            <a:rPr lang="en-US" sz="3600" b="1" kern="1200" smtClean="0">
              <a:latin typeface="Arial" panose="020B0604020202020204" pitchFamily="34" charset="0"/>
              <a:cs typeface="Arial" panose="020B0604020202020204" pitchFamily="34" charset="0"/>
            </a:rPr>
            <a:t>, bơi,…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95220" y="43147"/>
        <a:ext cx="10039660" cy="750510"/>
      </dsp:txXfrm>
    </dsp:sp>
    <dsp:sp modelId="{8C7ED3DB-3783-4021-B562-A020983CA371}">
      <dsp:nvSpPr>
        <dsp:cNvPr id="0" name=""/>
        <dsp:cNvSpPr/>
      </dsp:nvSpPr>
      <dsp:spPr>
        <a:xfrm rot="5400000">
          <a:off x="-191832" y="1326932"/>
          <a:ext cx="1278884" cy="8952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582710"/>
        <a:ext cx="895219" cy="383665"/>
      </dsp:txXfrm>
    </dsp:sp>
    <dsp:sp modelId="{9455AA65-36B9-4AC9-B4D8-67632B1E3C70}">
      <dsp:nvSpPr>
        <dsp:cNvPr id="0" name=""/>
        <dsp:cNvSpPr/>
      </dsp:nvSpPr>
      <dsp:spPr>
        <a:xfrm rot="5400000">
          <a:off x="5556858" y="-3489393"/>
          <a:ext cx="756984" cy="100802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smtClean="0">
              <a:latin typeface="Arial" panose="020B0604020202020204" pitchFamily="34" charset="0"/>
              <a:cs typeface="Arial" panose="020B0604020202020204" pitchFamily="34" charset="0"/>
            </a:rPr>
            <a:t>Múa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hát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err="1" smtClean="0">
              <a:latin typeface="Arial" panose="020B0604020202020204" pitchFamily="34" charset="0"/>
              <a:cs typeface="Arial" panose="020B0604020202020204" pitchFamily="34" charset="0"/>
            </a:rPr>
            <a:t>khiêu</a:t>
          </a:r>
          <a:r>
            <a:rPr lang="en-US" sz="3600" b="1" kern="1200" smtClean="0">
              <a:latin typeface="Arial" panose="020B0604020202020204" pitchFamily="34" charset="0"/>
              <a:cs typeface="Arial" panose="020B0604020202020204" pitchFamily="34" charset="0"/>
            </a:rPr>
            <a:t> vũ,…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95220" y="1209198"/>
        <a:ext cx="10043308" cy="683078"/>
      </dsp:txXfrm>
    </dsp:sp>
    <dsp:sp modelId="{5879FD45-A004-41C3-8F75-44585E9B7556}">
      <dsp:nvSpPr>
        <dsp:cNvPr id="0" name=""/>
        <dsp:cNvSpPr/>
      </dsp:nvSpPr>
      <dsp:spPr>
        <a:xfrm rot="5400000">
          <a:off x="-191832" y="2459485"/>
          <a:ext cx="1278884" cy="8952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715263"/>
        <a:ext cx="895219" cy="383665"/>
      </dsp:txXfrm>
    </dsp:sp>
    <dsp:sp modelId="{50714AC9-E134-43C0-912B-EF962B8CDCA6}">
      <dsp:nvSpPr>
        <dsp:cNvPr id="0" name=""/>
        <dsp:cNvSpPr/>
      </dsp:nvSpPr>
      <dsp:spPr>
        <a:xfrm rot="5400000">
          <a:off x="5535506" y="-2356840"/>
          <a:ext cx="799686" cy="100802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Lau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quét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rửa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bát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phơi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quần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áo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,…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95219" y="2322484"/>
        <a:ext cx="10041224" cy="721612"/>
      </dsp:txXfrm>
    </dsp:sp>
    <dsp:sp modelId="{DE09BDFB-F8DC-402A-AFC4-A47B7EDAECDC}">
      <dsp:nvSpPr>
        <dsp:cNvPr id="0" name=""/>
        <dsp:cNvSpPr/>
      </dsp:nvSpPr>
      <dsp:spPr>
        <a:xfrm rot="5400000">
          <a:off x="-191832" y="3592038"/>
          <a:ext cx="1278884" cy="8952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847816"/>
        <a:ext cx="895219" cy="383665"/>
      </dsp:txXfrm>
    </dsp:sp>
    <dsp:sp modelId="{37CEF49F-3BE7-43DD-B2DF-CDA7BB82C29E}">
      <dsp:nvSpPr>
        <dsp:cNvPr id="0" name=""/>
        <dsp:cNvSpPr/>
      </dsp:nvSpPr>
      <dsp:spPr>
        <a:xfrm rot="5400000">
          <a:off x="5519712" y="-1224287"/>
          <a:ext cx="831275" cy="100802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Tất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đáp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án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đều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đúng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95219" y="3440786"/>
        <a:ext cx="10039681" cy="7501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91832" y="191832"/>
          <a:ext cx="1278884" cy="8952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47610"/>
        <a:ext cx="895219" cy="383665"/>
      </dsp:txXfrm>
    </dsp:sp>
    <dsp:sp modelId="{35F39544-CE5B-4742-8C2B-366930493E7F}">
      <dsp:nvSpPr>
        <dsp:cNvPr id="0" name=""/>
        <dsp:cNvSpPr/>
      </dsp:nvSpPr>
      <dsp:spPr>
        <a:xfrm rot="5400000">
          <a:off x="5519494" y="-4621728"/>
          <a:ext cx="831712" cy="100802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Chạy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nhảy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xe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đạp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đá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bóng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bơi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,…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95220" y="43147"/>
        <a:ext cx="10039660" cy="750510"/>
      </dsp:txXfrm>
    </dsp:sp>
    <dsp:sp modelId="{8C7ED3DB-3783-4021-B562-A020983CA371}">
      <dsp:nvSpPr>
        <dsp:cNvPr id="0" name=""/>
        <dsp:cNvSpPr/>
      </dsp:nvSpPr>
      <dsp:spPr>
        <a:xfrm rot="5400000">
          <a:off x="-191832" y="1326932"/>
          <a:ext cx="1278884" cy="8952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582710"/>
        <a:ext cx="895219" cy="383665"/>
      </dsp:txXfrm>
    </dsp:sp>
    <dsp:sp modelId="{9455AA65-36B9-4AC9-B4D8-67632B1E3C70}">
      <dsp:nvSpPr>
        <dsp:cNvPr id="0" name=""/>
        <dsp:cNvSpPr/>
      </dsp:nvSpPr>
      <dsp:spPr>
        <a:xfrm rot="5400000">
          <a:off x="5556858" y="-3489393"/>
          <a:ext cx="756984" cy="100802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Múa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hát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khiêu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vũ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,…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95220" y="1209198"/>
        <a:ext cx="10043308" cy="683078"/>
      </dsp:txXfrm>
    </dsp:sp>
    <dsp:sp modelId="{5879FD45-A004-41C3-8F75-44585E9B7556}">
      <dsp:nvSpPr>
        <dsp:cNvPr id="0" name=""/>
        <dsp:cNvSpPr/>
      </dsp:nvSpPr>
      <dsp:spPr>
        <a:xfrm rot="5400000">
          <a:off x="-191832" y="2459485"/>
          <a:ext cx="1278884" cy="8952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715263"/>
        <a:ext cx="895219" cy="383665"/>
      </dsp:txXfrm>
    </dsp:sp>
    <dsp:sp modelId="{50714AC9-E134-43C0-912B-EF962B8CDCA6}">
      <dsp:nvSpPr>
        <dsp:cNvPr id="0" name=""/>
        <dsp:cNvSpPr/>
      </dsp:nvSpPr>
      <dsp:spPr>
        <a:xfrm rot="5400000">
          <a:off x="5535506" y="-2356840"/>
          <a:ext cx="799686" cy="100802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Lau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quét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rửa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bát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phơi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quần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áo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,…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95219" y="2322484"/>
        <a:ext cx="10041224" cy="721612"/>
      </dsp:txXfrm>
    </dsp:sp>
    <dsp:sp modelId="{DE09BDFB-F8DC-402A-AFC4-A47B7EDAECDC}">
      <dsp:nvSpPr>
        <dsp:cNvPr id="0" name=""/>
        <dsp:cNvSpPr/>
      </dsp:nvSpPr>
      <dsp:spPr>
        <a:xfrm rot="5400000">
          <a:off x="-191832" y="3592038"/>
          <a:ext cx="1278884" cy="8952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847816"/>
        <a:ext cx="895219" cy="383665"/>
      </dsp:txXfrm>
    </dsp:sp>
    <dsp:sp modelId="{37CEF49F-3BE7-43DD-B2DF-CDA7BB82C29E}">
      <dsp:nvSpPr>
        <dsp:cNvPr id="0" name=""/>
        <dsp:cNvSpPr/>
      </dsp:nvSpPr>
      <dsp:spPr>
        <a:xfrm rot="5400000">
          <a:off x="5519712" y="-1224287"/>
          <a:ext cx="831275" cy="10080261"/>
        </a:xfrm>
        <a:prstGeom prst="round2SameRect">
          <a:avLst/>
        </a:prstGeom>
        <a:solidFill>
          <a:schemeClr val="accent1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Tất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đáp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án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đều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đúng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95219" y="3440786"/>
        <a:ext cx="10039681" cy="7501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70657" y="195554"/>
          <a:ext cx="1137714" cy="7964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423097"/>
        <a:ext cx="796400" cy="341314"/>
      </dsp:txXfrm>
    </dsp:sp>
    <dsp:sp modelId="{35F39544-CE5B-4742-8C2B-366930493E7F}">
      <dsp:nvSpPr>
        <dsp:cNvPr id="0" name=""/>
        <dsp:cNvSpPr/>
      </dsp:nvSpPr>
      <dsp:spPr>
        <a:xfrm rot="5400000">
          <a:off x="5273968" y="-4472380"/>
          <a:ext cx="805991" cy="97611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Tăng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cơ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bắp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khỏe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mạnh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hơn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96401" y="44532"/>
        <a:ext cx="9721782" cy="727301"/>
      </dsp:txXfrm>
    </dsp:sp>
    <dsp:sp modelId="{8C7ED3DB-3783-4021-B562-A020983CA371}">
      <dsp:nvSpPr>
        <dsp:cNvPr id="0" name=""/>
        <dsp:cNvSpPr/>
      </dsp:nvSpPr>
      <dsp:spPr>
        <a:xfrm rot="5400000">
          <a:off x="-170657" y="1204452"/>
          <a:ext cx="1137714" cy="7964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431995"/>
        <a:ext cx="796400" cy="341314"/>
      </dsp:txXfrm>
    </dsp:sp>
    <dsp:sp modelId="{9455AA65-36B9-4AC9-B4D8-67632B1E3C70}">
      <dsp:nvSpPr>
        <dsp:cNvPr id="0" name=""/>
        <dsp:cNvSpPr/>
      </dsp:nvSpPr>
      <dsp:spPr>
        <a:xfrm rot="5400000">
          <a:off x="5307206" y="-3411594"/>
          <a:ext cx="739514" cy="97611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Tăng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khả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trung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tỉnh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táo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96400" y="1135312"/>
        <a:ext cx="9725027" cy="667314"/>
      </dsp:txXfrm>
    </dsp:sp>
    <dsp:sp modelId="{5879FD45-A004-41C3-8F75-44585E9B7556}">
      <dsp:nvSpPr>
        <dsp:cNvPr id="0" name=""/>
        <dsp:cNvSpPr/>
      </dsp:nvSpPr>
      <dsp:spPr>
        <a:xfrm rot="5400000">
          <a:off x="-170657" y="2319539"/>
          <a:ext cx="1137714" cy="7964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2547082"/>
        <a:ext cx="796400" cy="341314"/>
      </dsp:txXfrm>
    </dsp:sp>
    <dsp:sp modelId="{50714AC9-E134-43C0-912B-EF962B8CDCA6}">
      <dsp:nvSpPr>
        <dsp:cNvPr id="0" name=""/>
        <dsp:cNvSpPr/>
      </dsp:nvSpPr>
      <dsp:spPr>
        <a:xfrm rot="5400000">
          <a:off x="5187682" y="-2280873"/>
          <a:ext cx="978562" cy="97611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Nhanh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nhẹn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linh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tin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hơn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96400" y="2158178"/>
        <a:ext cx="9713358" cy="883024"/>
      </dsp:txXfrm>
    </dsp:sp>
    <dsp:sp modelId="{DE09BDFB-F8DC-402A-AFC4-A47B7EDAECDC}">
      <dsp:nvSpPr>
        <dsp:cNvPr id="0" name=""/>
        <dsp:cNvSpPr/>
      </dsp:nvSpPr>
      <dsp:spPr>
        <a:xfrm rot="5400000">
          <a:off x="-170657" y="3315103"/>
          <a:ext cx="1137714" cy="7964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542646"/>
        <a:ext cx="796400" cy="341314"/>
      </dsp:txXfrm>
    </dsp:sp>
    <dsp:sp modelId="{37CEF49F-3BE7-43DD-B2DF-CDA7BB82C29E}">
      <dsp:nvSpPr>
        <dsp:cNvPr id="0" name=""/>
        <dsp:cNvSpPr/>
      </dsp:nvSpPr>
      <dsp:spPr>
        <a:xfrm rot="5400000">
          <a:off x="5307206" y="-1237788"/>
          <a:ext cx="739514" cy="97611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Tất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lợi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ích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96400" y="3309118"/>
        <a:ext cx="9725027" cy="6673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70343" y="204475"/>
          <a:ext cx="1135623" cy="79493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31599"/>
        <a:ext cx="794936" cy="340687"/>
      </dsp:txXfrm>
    </dsp:sp>
    <dsp:sp modelId="{35F39544-CE5B-4742-8C2B-366930493E7F}">
      <dsp:nvSpPr>
        <dsp:cNvPr id="0" name=""/>
        <dsp:cNvSpPr/>
      </dsp:nvSpPr>
      <dsp:spPr>
        <a:xfrm rot="5400000">
          <a:off x="5232368" y="-4433653"/>
          <a:ext cx="825868" cy="9700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smtClean="0">
              <a:latin typeface="Arial" panose="020B0604020202020204" pitchFamily="34" charset="0"/>
              <a:cs typeface="Arial" panose="020B0604020202020204" pitchFamily="34" charset="0"/>
            </a:rPr>
            <a:t>Tăng cơ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bắp</a:t>
          </a:r>
          <a:r>
            <a:rPr lang="en-US" sz="3600" b="1" kern="1200" smtClean="0">
              <a:latin typeface="Arial" panose="020B0604020202020204" pitchFamily="34" charset="0"/>
              <a:cs typeface="Arial" panose="020B0604020202020204" pitchFamily="34" charset="0"/>
            </a:rPr>
            <a:t>, khỏe mạnh hơn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94936" y="44095"/>
        <a:ext cx="9660416" cy="745236"/>
      </dsp:txXfrm>
    </dsp:sp>
    <dsp:sp modelId="{8C7ED3DB-3783-4021-B562-A020983CA371}">
      <dsp:nvSpPr>
        <dsp:cNvPr id="0" name=""/>
        <dsp:cNvSpPr/>
      </dsp:nvSpPr>
      <dsp:spPr>
        <a:xfrm rot="5400000">
          <a:off x="-170343" y="1211518"/>
          <a:ext cx="1135623" cy="79493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438642"/>
        <a:ext cx="794936" cy="340687"/>
      </dsp:txXfrm>
    </dsp:sp>
    <dsp:sp modelId="{9455AA65-36B9-4AC9-B4D8-67632B1E3C70}">
      <dsp:nvSpPr>
        <dsp:cNvPr id="0" name=""/>
        <dsp:cNvSpPr/>
      </dsp:nvSpPr>
      <dsp:spPr>
        <a:xfrm rot="5400000">
          <a:off x="5276225" y="-3348833"/>
          <a:ext cx="738155" cy="9700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Tăng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khả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trung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tỉnh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táo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94937" y="1168489"/>
        <a:ext cx="9664698" cy="666087"/>
      </dsp:txXfrm>
    </dsp:sp>
    <dsp:sp modelId="{5879FD45-A004-41C3-8F75-44585E9B7556}">
      <dsp:nvSpPr>
        <dsp:cNvPr id="0" name=""/>
        <dsp:cNvSpPr/>
      </dsp:nvSpPr>
      <dsp:spPr>
        <a:xfrm rot="5400000">
          <a:off x="-170343" y="2324556"/>
          <a:ext cx="1135623" cy="79493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551680"/>
        <a:ext cx="794936" cy="340687"/>
      </dsp:txXfrm>
    </dsp:sp>
    <dsp:sp modelId="{50714AC9-E134-43C0-912B-EF962B8CDCA6}">
      <dsp:nvSpPr>
        <dsp:cNvPr id="0" name=""/>
        <dsp:cNvSpPr/>
      </dsp:nvSpPr>
      <dsp:spPr>
        <a:xfrm rot="5400000">
          <a:off x="5156920" y="-2246174"/>
          <a:ext cx="976763" cy="9700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smtClean="0">
              <a:latin typeface="Arial" panose="020B0604020202020204" pitchFamily="34" charset="0"/>
              <a:cs typeface="Arial" panose="020B0604020202020204" pitchFamily="34" charset="0"/>
            </a:rPr>
            <a:t>Nhanh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nhẹn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linh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err="1" smtClean="0"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sz="3600" b="1" kern="1200" smtClean="0">
              <a:latin typeface="Arial" panose="020B0604020202020204" pitchFamily="34" charset="0"/>
              <a:cs typeface="Arial" panose="020B0604020202020204" pitchFamily="34" charset="0"/>
            </a:rPr>
            <a:t> tin hơn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94936" y="2163492"/>
        <a:ext cx="9653050" cy="881399"/>
      </dsp:txXfrm>
    </dsp:sp>
    <dsp:sp modelId="{DE09BDFB-F8DC-402A-AFC4-A47B7EDAECDC}">
      <dsp:nvSpPr>
        <dsp:cNvPr id="0" name=""/>
        <dsp:cNvSpPr/>
      </dsp:nvSpPr>
      <dsp:spPr>
        <a:xfrm rot="5400000">
          <a:off x="-170343" y="3318289"/>
          <a:ext cx="1135623" cy="79493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545413"/>
        <a:ext cx="794936" cy="340687"/>
      </dsp:txXfrm>
    </dsp:sp>
    <dsp:sp modelId="{37CEF49F-3BE7-43DD-B2DF-CDA7BB82C29E}">
      <dsp:nvSpPr>
        <dsp:cNvPr id="0" name=""/>
        <dsp:cNvSpPr/>
      </dsp:nvSpPr>
      <dsp:spPr>
        <a:xfrm rot="5400000">
          <a:off x="5276225" y="-1205006"/>
          <a:ext cx="738155" cy="9700732"/>
        </a:xfrm>
        <a:prstGeom prst="round2SameRect">
          <a:avLst/>
        </a:prstGeom>
        <a:solidFill>
          <a:schemeClr val="accent1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smtClean="0">
              <a:latin typeface="Arial" panose="020B0604020202020204" pitchFamily="34" charset="0"/>
              <a:cs typeface="Arial" panose="020B0604020202020204" pitchFamily="34" charset="0"/>
            </a:rPr>
            <a:t>Tất cả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lợi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ích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94937" y="3312316"/>
        <a:ext cx="9664698" cy="6660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0031" y="307035"/>
          <a:ext cx="1066876" cy="74681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520411"/>
        <a:ext cx="746813" cy="320063"/>
      </dsp:txXfrm>
    </dsp:sp>
    <dsp:sp modelId="{35F39544-CE5B-4742-8C2B-366930493E7F}">
      <dsp:nvSpPr>
        <dsp:cNvPr id="0" name=""/>
        <dsp:cNvSpPr/>
      </dsp:nvSpPr>
      <dsp:spPr>
        <a:xfrm rot="5400000">
          <a:off x="4882417" y="-4131632"/>
          <a:ext cx="1004908" cy="92761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dục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thao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tắm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nắng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vận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ngoài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trời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46813" y="53028"/>
        <a:ext cx="9227060" cy="906796"/>
      </dsp:txXfrm>
    </dsp:sp>
    <dsp:sp modelId="{8C7ED3DB-3783-4021-B562-A020983CA371}">
      <dsp:nvSpPr>
        <dsp:cNvPr id="0" name=""/>
        <dsp:cNvSpPr/>
      </dsp:nvSpPr>
      <dsp:spPr>
        <a:xfrm rot="5400000">
          <a:off x="-160031" y="1426603"/>
          <a:ext cx="1066876" cy="74681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639979"/>
        <a:ext cx="746813" cy="320063"/>
      </dsp:txXfrm>
    </dsp:sp>
    <dsp:sp modelId="{9455AA65-36B9-4AC9-B4D8-67632B1E3C70}">
      <dsp:nvSpPr>
        <dsp:cNvPr id="0" name=""/>
        <dsp:cNvSpPr/>
      </dsp:nvSpPr>
      <dsp:spPr>
        <a:xfrm rot="5400000">
          <a:off x="4884082" y="-2971675"/>
          <a:ext cx="1001578" cy="92761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Ngồi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xem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TV,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thoại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chơi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trò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chơi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tử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46814" y="1214486"/>
        <a:ext cx="9227223" cy="903792"/>
      </dsp:txXfrm>
    </dsp:sp>
    <dsp:sp modelId="{5879FD45-A004-41C3-8F75-44585E9B7556}">
      <dsp:nvSpPr>
        <dsp:cNvPr id="0" name=""/>
        <dsp:cNvSpPr/>
      </dsp:nvSpPr>
      <dsp:spPr>
        <a:xfrm rot="5400000">
          <a:off x="-160031" y="2473694"/>
          <a:ext cx="1066876" cy="74681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687070"/>
        <a:ext cx="746813" cy="320063"/>
      </dsp:txXfrm>
    </dsp:sp>
    <dsp:sp modelId="{50714AC9-E134-43C0-912B-EF962B8CDCA6}">
      <dsp:nvSpPr>
        <dsp:cNvPr id="0" name=""/>
        <dsp:cNvSpPr/>
      </dsp:nvSpPr>
      <dsp:spPr>
        <a:xfrm rot="5400000">
          <a:off x="4908953" y="-1888390"/>
          <a:ext cx="933098" cy="92761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Ngủ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8-10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tiếng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mỗi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ngày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ngủ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10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giờ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tối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37444" y="2328669"/>
        <a:ext cx="9230566" cy="841998"/>
      </dsp:txXfrm>
    </dsp:sp>
    <dsp:sp modelId="{DE09BDFB-F8DC-402A-AFC4-A47B7EDAECDC}">
      <dsp:nvSpPr>
        <dsp:cNvPr id="0" name=""/>
        <dsp:cNvSpPr/>
      </dsp:nvSpPr>
      <dsp:spPr>
        <a:xfrm rot="5400000">
          <a:off x="-160031" y="3598667"/>
          <a:ext cx="1066876" cy="74681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812043"/>
        <a:ext cx="746813" cy="320063"/>
      </dsp:txXfrm>
    </dsp:sp>
    <dsp:sp modelId="{37CEF49F-3BE7-43DD-B2DF-CDA7BB82C29E}">
      <dsp:nvSpPr>
        <dsp:cNvPr id="0" name=""/>
        <dsp:cNvSpPr/>
      </dsp:nvSpPr>
      <dsp:spPr>
        <a:xfrm rot="5400000">
          <a:off x="4853306" y="-718139"/>
          <a:ext cx="1063131" cy="92761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Ngủ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dưới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8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tiếng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mỗi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ngày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ngủ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10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giờ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tối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46814" y="3440251"/>
        <a:ext cx="9224218" cy="9593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1351" y="337758"/>
          <a:ext cx="1075675" cy="7529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552894"/>
        <a:ext cx="752973" cy="322702"/>
      </dsp:txXfrm>
    </dsp:sp>
    <dsp:sp modelId="{35F39544-CE5B-4742-8C2B-366930493E7F}">
      <dsp:nvSpPr>
        <dsp:cNvPr id="0" name=""/>
        <dsp:cNvSpPr/>
      </dsp:nvSpPr>
      <dsp:spPr>
        <a:xfrm rot="5400000">
          <a:off x="5129161" y="-4372605"/>
          <a:ext cx="1070420" cy="9822796"/>
        </a:xfrm>
        <a:prstGeom prst="round2SameRect">
          <a:avLst/>
        </a:prstGeom>
        <a:solidFill>
          <a:schemeClr val="accent1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dục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thao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tắm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nắng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vận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ngoài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trời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52973" y="55837"/>
        <a:ext cx="9770542" cy="965912"/>
      </dsp:txXfrm>
    </dsp:sp>
    <dsp:sp modelId="{8C7ED3DB-3783-4021-B562-A020983CA371}">
      <dsp:nvSpPr>
        <dsp:cNvPr id="0" name=""/>
        <dsp:cNvSpPr/>
      </dsp:nvSpPr>
      <dsp:spPr>
        <a:xfrm rot="5400000">
          <a:off x="-161351" y="1479358"/>
          <a:ext cx="1075675" cy="7529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694494"/>
        <a:ext cx="752973" cy="322702"/>
      </dsp:txXfrm>
    </dsp:sp>
    <dsp:sp modelId="{9455AA65-36B9-4AC9-B4D8-67632B1E3C70}">
      <dsp:nvSpPr>
        <dsp:cNvPr id="0" name=""/>
        <dsp:cNvSpPr/>
      </dsp:nvSpPr>
      <dsp:spPr>
        <a:xfrm rot="5400000">
          <a:off x="5145671" y="-3216285"/>
          <a:ext cx="1035436" cy="98227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Ngồi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xem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TV,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thoại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chơi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trò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chơi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tử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51991" y="1227941"/>
        <a:ext cx="9772250" cy="934344"/>
      </dsp:txXfrm>
    </dsp:sp>
    <dsp:sp modelId="{5879FD45-A004-41C3-8F75-44585E9B7556}">
      <dsp:nvSpPr>
        <dsp:cNvPr id="0" name=""/>
        <dsp:cNvSpPr/>
      </dsp:nvSpPr>
      <dsp:spPr>
        <a:xfrm rot="5400000">
          <a:off x="-161351" y="2513095"/>
          <a:ext cx="1075675" cy="7529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728231"/>
        <a:ext cx="752973" cy="322702"/>
      </dsp:txXfrm>
    </dsp:sp>
    <dsp:sp modelId="{50714AC9-E134-43C0-912B-EF962B8CDCA6}">
      <dsp:nvSpPr>
        <dsp:cNvPr id="0" name=""/>
        <dsp:cNvSpPr/>
      </dsp:nvSpPr>
      <dsp:spPr>
        <a:xfrm rot="5400000">
          <a:off x="5214981" y="-2089190"/>
          <a:ext cx="896815" cy="9822796"/>
        </a:xfrm>
        <a:prstGeom prst="round2SameRect">
          <a:avLst/>
        </a:prstGeom>
        <a:solidFill>
          <a:schemeClr val="accent1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Ngủ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8-10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tiếng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mỗi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ngày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ngủ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10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giờ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tối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51991" y="2417579"/>
        <a:ext cx="9779017" cy="809257"/>
      </dsp:txXfrm>
    </dsp:sp>
    <dsp:sp modelId="{DE09BDFB-F8DC-402A-AFC4-A47B7EDAECDC}">
      <dsp:nvSpPr>
        <dsp:cNvPr id="0" name=""/>
        <dsp:cNvSpPr/>
      </dsp:nvSpPr>
      <dsp:spPr>
        <a:xfrm rot="5400000">
          <a:off x="-161351" y="3591576"/>
          <a:ext cx="1075675" cy="7529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806712"/>
        <a:ext cx="752973" cy="322702"/>
      </dsp:txXfrm>
    </dsp:sp>
    <dsp:sp modelId="{37CEF49F-3BE7-43DD-B2DF-CDA7BB82C29E}">
      <dsp:nvSpPr>
        <dsp:cNvPr id="0" name=""/>
        <dsp:cNvSpPr/>
      </dsp:nvSpPr>
      <dsp:spPr>
        <a:xfrm rot="5400000">
          <a:off x="5184192" y="-995921"/>
          <a:ext cx="960357" cy="98227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Ngủ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dưới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8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tiếng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mỗi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ngày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ngủ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10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giờ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tối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52973" y="3482179"/>
        <a:ext cx="9775915" cy="8665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84015" y="184015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429370"/>
        <a:ext cx="858741" cy="368032"/>
      </dsp:txXfrm>
    </dsp:sp>
    <dsp:sp modelId="{35F39544-CE5B-4742-8C2B-366930493E7F}">
      <dsp:nvSpPr>
        <dsp:cNvPr id="0" name=""/>
        <dsp:cNvSpPr/>
      </dsp:nvSpPr>
      <dsp:spPr>
        <a:xfrm rot="5400000">
          <a:off x="5104791" y="-4129369"/>
          <a:ext cx="797821" cy="92899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Xem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TV,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thoại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ipad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741" y="155627"/>
        <a:ext cx="9250976" cy="719929"/>
      </dsp:txXfrm>
    </dsp:sp>
    <dsp:sp modelId="{8C7ED3DB-3783-4021-B562-A020983CA371}">
      <dsp:nvSpPr>
        <dsp:cNvPr id="0" name=""/>
        <dsp:cNvSpPr/>
      </dsp:nvSpPr>
      <dsp:spPr>
        <a:xfrm rot="5400000">
          <a:off x="-184015" y="1268114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1513469"/>
        <a:ext cx="858741" cy="368032"/>
      </dsp:txXfrm>
    </dsp:sp>
    <dsp:sp modelId="{9455AA65-36B9-4AC9-B4D8-67632B1E3C70}">
      <dsp:nvSpPr>
        <dsp:cNvPr id="0" name=""/>
        <dsp:cNvSpPr/>
      </dsp:nvSpPr>
      <dsp:spPr>
        <a:xfrm rot="5400000">
          <a:off x="5105001" y="-3162161"/>
          <a:ext cx="797402" cy="92899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Chơi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tử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741" y="1123025"/>
        <a:ext cx="9250996" cy="719550"/>
      </dsp:txXfrm>
    </dsp:sp>
    <dsp:sp modelId="{5879FD45-A004-41C3-8F75-44585E9B7556}">
      <dsp:nvSpPr>
        <dsp:cNvPr id="0" name=""/>
        <dsp:cNvSpPr/>
      </dsp:nvSpPr>
      <dsp:spPr>
        <a:xfrm rot="5400000">
          <a:off x="-184015" y="2348033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2593388"/>
        <a:ext cx="858741" cy="368032"/>
      </dsp:txXfrm>
    </dsp:sp>
    <dsp:sp modelId="{50714AC9-E134-43C0-912B-EF962B8CDCA6}">
      <dsp:nvSpPr>
        <dsp:cNvPr id="0" name=""/>
        <dsp:cNvSpPr/>
      </dsp:nvSpPr>
      <dsp:spPr>
        <a:xfrm rot="5400000">
          <a:off x="5105001" y="-2029470"/>
          <a:ext cx="797402" cy="92899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việc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741" y="2255716"/>
        <a:ext cx="9250996" cy="719550"/>
      </dsp:txXfrm>
    </dsp:sp>
    <dsp:sp modelId="{DE09BDFB-F8DC-402A-AFC4-A47B7EDAECDC}">
      <dsp:nvSpPr>
        <dsp:cNvPr id="0" name=""/>
        <dsp:cNvSpPr/>
      </dsp:nvSpPr>
      <dsp:spPr>
        <a:xfrm rot="5400000">
          <a:off x="-184015" y="3432131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3677486"/>
        <a:ext cx="858741" cy="368032"/>
      </dsp:txXfrm>
    </dsp:sp>
    <dsp:sp modelId="{37CEF49F-3BE7-43DD-B2DF-CDA7BB82C29E}">
      <dsp:nvSpPr>
        <dsp:cNvPr id="0" name=""/>
        <dsp:cNvSpPr/>
      </dsp:nvSpPr>
      <dsp:spPr>
        <a:xfrm rot="5400000">
          <a:off x="5105001" y="-1002324"/>
          <a:ext cx="797402" cy="92899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3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đáp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án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741" y="3282862"/>
        <a:ext cx="9250996" cy="719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4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1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8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26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2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9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9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0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5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3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86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3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file:///C:\Users\Huyen\Downloads\KHOA%20DD%20CDC\ai%20la%20trieu%20phu%20mo%20dau%20-%20ai%20la%20trieu%20phu.mp3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Huyen\Downloads\KHOA%20DD%20CDC\ai%20la%20trieu%20phu%20mo%20dau%20-%20ai%20la%20trieu%20phu.mp3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9.xml"/><Relationship Id="rId11" Type="http://schemas.openxmlformats.org/officeDocument/2006/relationships/image" Target="../media/image2.png"/><Relationship Id="rId5" Type="http://schemas.openxmlformats.org/officeDocument/2006/relationships/audio" Target="../media/audio2.wav"/><Relationship Id="rId10" Type="http://schemas.microsoft.com/office/2007/relationships/diagramDrawing" Target="../diagrams/drawing9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11.xml"/><Relationship Id="rId11" Type="http://schemas.openxmlformats.org/officeDocument/2006/relationships/image" Target="../media/image2.png"/><Relationship Id="rId5" Type="http://schemas.openxmlformats.org/officeDocument/2006/relationships/audio" Target="../media/audio2.wav"/><Relationship Id="rId10" Type="http://schemas.microsoft.com/office/2007/relationships/diagramDrawing" Target="../diagrams/drawing11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1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13.xml"/><Relationship Id="rId11" Type="http://schemas.openxmlformats.org/officeDocument/2006/relationships/image" Target="../media/image2.png"/><Relationship Id="rId5" Type="http://schemas.openxmlformats.org/officeDocument/2006/relationships/audio" Target="../media/audio2.wav"/><Relationship Id="rId10" Type="http://schemas.microsoft.com/office/2007/relationships/diagramDrawing" Target="../diagrams/drawing13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1.xml"/><Relationship Id="rId11" Type="http://schemas.openxmlformats.org/officeDocument/2006/relationships/image" Target="../media/image2.png"/><Relationship Id="rId5" Type="http://schemas.openxmlformats.org/officeDocument/2006/relationships/audio" Target="../media/audio2.wav"/><Relationship Id="rId10" Type="http://schemas.microsoft.com/office/2007/relationships/diagramDrawing" Target="../diagrams/drawing1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3.xml"/><Relationship Id="rId11" Type="http://schemas.openxmlformats.org/officeDocument/2006/relationships/image" Target="../media/image2.png"/><Relationship Id="rId5" Type="http://schemas.openxmlformats.org/officeDocument/2006/relationships/audio" Target="../media/audio2.wav"/><Relationship Id="rId10" Type="http://schemas.microsoft.com/office/2007/relationships/diagramDrawing" Target="../diagrams/drawing3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5.xml"/><Relationship Id="rId11" Type="http://schemas.openxmlformats.org/officeDocument/2006/relationships/image" Target="../media/image2.png"/><Relationship Id="rId5" Type="http://schemas.openxmlformats.org/officeDocument/2006/relationships/audio" Target="../media/audio2.wav"/><Relationship Id="rId10" Type="http://schemas.microsoft.com/office/2007/relationships/diagramDrawing" Target="../diagrams/drawing5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png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7.xml"/><Relationship Id="rId11" Type="http://schemas.openxmlformats.org/officeDocument/2006/relationships/image" Target="../media/image2.png"/><Relationship Id="rId5" Type="http://schemas.openxmlformats.org/officeDocument/2006/relationships/audio" Target="../media/audio2.wav"/><Relationship Id="rId10" Type="http://schemas.microsoft.com/office/2007/relationships/diagramDrawing" Target="../diagrams/drawing7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340025">
            <a:off x="634210" y="2926811"/>
            <a:ext cx="11095446" cy="24744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Rèn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luyện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thể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lực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chế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độ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ngủ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nghỉ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5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02473" y="6968001"/>
            <a:ext cx="609600" cy="609600"/>
          </a:xfrm>
          <a:prstGeom prst="rect">
            <a:avLst/>
          </a:prstGeom>
        </p:spPr>
      </p:pic>
      <p:pic>
        <p:nvPicPr>
          <p:cNvPr id="11" name="ai la trieu phu mo dau - ai la trieu phu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87200" y="0"/>
            <a:ext cx="304800" cy="304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1109624">
            <a:off x="881681" y="690144"/>
            <a:ext cx="6188624" cy="17702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Trò</a:t>
            </a:r>
            <a:r>
              <a:rPr lang="en-US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chơi</a:t>
            </a:r>
            <a:r>
              <a:rPr lang="en-US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10:</a:t>
            </a:r>
            <a:endParaRPr lang="en-US" sz="5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858" y="333682"/>
            <a:ext cx="1516215" cy="1490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424" y="152400"/>
            <a:ext cx="2546609" cy="254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23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1198 -3.7037E-7 L -0.0586 0.0055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5" grpId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17" y="414821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776540"/>
              </p:ext>
            </p:extLst>
          </p:nvPr>
        </p:nvGraphicFramePr>
        <p:xfrm>
          <a:off x="1094653" y="2198757"/>
          <a:ext cx="10148664" cy="447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264948" y="9527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58863" y="84294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56369" y="84294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528894" y="85864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516032" y="884780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528893" y="9527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502661" y="884779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515778" y="91091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87876" y="91091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96921" y="1005018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381674" y="566522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3316357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648677" y="3151692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7" name="Rectangle 6"/>
          <p:cNvSpPr/>
          <p:nvPr/>
        </p:nvSpPr>
        <p:spPr>
          <a:xfrm>
            <a:off x="1820347" y="712317"/>
            <a:ext cx="9351693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600" b="1" dirty="0" err="1"/>
              <a:t>Câu</a:t>
            </a:r>
            <a:r>
              <a:rPr lang="en-US" sz="3600" b="1" dirty="0"/>
              <a:t> 5: Theo </a:t>
            </a:r>
            <a:r>
              <a:rPr lang="en-US" sz="3600" b="1" dirty="0" err="1"/>
              <a:t>em</a:t>
            </a:r>
            <a:r>
              <a:rPr lang="en-US" sz="3600" b="1" dirty="0"/>
              <a:t>, </a:t>
            </a:r>
            <a:r>
              <a:rPr lang="en-US" sz="3600" b="1" dirty="0" err="1"/>
              <a:t>những</a:t>
            </a:r>
            <a:r>
              <a:rPr lang="en-US" sz="3600" b="1" dirty="0"/>
              <a:t> </a:t>
            </a:r>
            <a:r>
              <a:rPr lang="en-US" sz="3600" b="1" dirty="0" err="1"/>
              <a:t>hoạt</a:t>
            </a:r>
            <a:r>
              <a:rPr lang="en-US" sz="3600" b="1" dirty="0"/>
              <a:t> </a:t>
            </a:r>
            <a:r>
              <a:rPr lang="en-US" sz="3600" b="1" dirty="0" err="1"/>
              <a:t>động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/>
              <a:t>chúng</a:t>
            </a:r>
            <a:r>
              <a:rPr lang="en-US" sz="3600" b="1" dirty="0"/>
              <a:t> ta </a:t>
            </a:r>
            <a:r>
              <a:rPr lang="en-US" sz="3600" b="1" dirty="0" err="1"/>
              <a:t>nên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chế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ngày</a:t>
            </a:r>
            <a:r>
              <a:rPr lang="en-US" sz="3600" b="1" dirty="0"/>
              <a:t>?</a:t>
            </a:r>
            <a:r>
              <a:rPr lang="es-ES" sz="3600" i="1" dirty="0"/>
              <a:t> (</a:t>
            </a:r>
            <a:r>
              <a:rPr lang="es-ES" sz="3600" i="1" dirty="0" err="1"/>
              <a:t>Chọn</a:t>
            </a:r>
            <a:r>
              <a:rPr lang="es-ES" sz="3600" i="1" dirty="0"/>
              <a:t> </a:t>
            </a:r>
            <a:r>
              <a:rPr lang="es-ES" sz="3600" b="1" i="1" dirty="0" err="1">
                <a:solidFill>
                  <a:srgbClr val="FFFF00"/>
                </a:solidFill>
              </a:rPr>
              <a:t>các</a:t>
            </a:r>
            <a:r>
              <a:rPr lang="es-ES" sz="3600" i="1" dirty="0"/>
              <a:t> </a:t>
            </a:r>
            <a:r>
              <a:rPr lang="es-ES" sz="3600" i="1" dirty="0" err="1"/>
              <a:t>đáp</a:t>
            </a:r>
            <a:r>
              <a:rPr lang="es-ES" sz="3600" i="1" dirty="0"/>
              <a:t> </a:t>
            </a:r>
            <a:r>
              <a:rPr lang="es-ES" sz="3600" i="1" dirty="0" err="1"/>
              <a:t>án</a:t>
            </a:r>
            <a:r>
              <a:rPr lang="es-ES" sz="3600" i="1" dirty="0"/>
              <a:t> </a:t>
            </a:r>
            <a:r>
              <a:rPr lang="es-ES" sz="3600" i="1" dirty="0" err="1"/>
              <a:t>đúng</a:t>
            </a:r>
            <a:r>
              <a:rPr lang="es-ES" sz="3600" i="1" dirty="0"/>
              <a:t>)</a:t>
            </a:r>
            <a:endParaRPr lang="vi-VN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868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23682"/>
              </p:ext>
            </p:extLst>
          </p:nvPr>
        </p:nvGraphicFramePr>
        <p:xfrm>
          <a:off x="1072491" y="2108818"/>
          <a:ext cx="10157791" cy="447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0" y="3216965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107606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7" name="Rectangle 6"/>
          <p:cNvSpPr/>
          <p:nvPr/>
        </p:nvSpPr>
        <p:spPr>
          <a:xfrm>
            <a:off x="1186963" y="655684"/>
            <a:ext cx="10024376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smtClean="0"/>
              <a:t>5: </a:t>
            </a:r>
            <a:r>
              <a:rPr lang="en-US" sz="3600" b="1" dirty="0"/>
              <a:t>Theo </a:t>
            </a:r>
            <a:r>
              <a:rPr lang="en-US" sz="3600" b="1" dirty="0" err="1"/>
              <a:t>em</a:t>
            </a:r>
            <a:r>
              <a:rPr lang="en-US" sz="3600" b="1" dirty="0"/>
              <a:t>, </a:t>
            </a:r>
            <a:r>
              <a:rPr lang="en-US" sz="3600" b="1" dirty="0" err="1"/>
              <a:t>những</a:t>
            </a:r>
            <a:r>
              <a:rPr lang="en-US" sz="3600" b="1" dirty="0"/>
              <a:t> </a:t>
            </a:r>
            <a:r>
              <a:rPr lang="en-US" sz="3600" b="1" dirty="0" err="1"/>
              <a:t>hoạt</a:t>
            </a:r>
            <a:r>
              <a:rPr lang="en-US" sz="3600" b="1" dirty="0"/>
              <a:t> </a:t>
            </a:r>
            <a:r>
              <a:rPr lang="en-US" sz="3600" b="1" dirty="0" err="1"/>
              <a:t>động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/>
              <a:t>chúng</a:t>
            </a:r>
            <a:r>
              <a:rPr lang="en-US" sz="3600" b="1" dirty="0"/>
              <a:t> ta </a:t>
            </a:r>
            <a:r>
              <a:rPr lang="en-US" sz="3600" b="1" dirty="0" err="1"/>
              <a:t>nên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chế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ngày</a:t>
            </a:r>
            <a:r>
              <a:rPr lang="en-US" sz="3600" b="1" dirty="0" smtClean="0"/>
              <a:t>?</a:t>
            </a:r>
            <a:r>
              <a:rPr lang="es-ES" sz="3600" i="1" dirty="0"/>
              <a:t> (</a:t>
            </a:r>
            <a:r>
              <a:rPr lang="es-ES" sz="3600" i="1" dirty="0" err="1"/>
              <a:t>Chọn</a:t>
            </a:r>
            <a:r>
              <a:rPr lang="es-ES" sz="3600" i="1" dirty="0"/>
              <a:t> </a:t>
            </a:r>
            <a:r>
              <a:rPr lang="es-ES" sz="3600" b="1" i="1" dirty="0" err="1">
                <a:solidFill>
                  <a:srgbClr val="FFFF00"/>
                </a:solidFill>
              </a:rPr>
              <a:t>các</a:t>
            </a:r>
            <a:r>
              <a:rPr lang="es-ES" sz="3600" i="1" dirty="0"/>
              <a:t> </a:t>
            </a:r>
            <a:r>
              <a:rPr lang="es-ES" sz="3600" i="1" dirty="0" err="1"/>
              <a:t>đáp</a:t>
            </a:r>
            <a:r>
              <a:rPr lang="es-ES" sz="3600" i="1" dirty="0"/>
              <a:t> </a:t>
            </a:r>
            <a:r>
              <a:rPr lang="es-ES" sz="3600" i="1" dirty="0" err="1"/>
              <a:t>án</a:t>
            </a:r>
            <a:r>
              <a:rPr lang="es-ES" sz="3600" i="1" dirty="0"/>
              <a:t> </a:t>
            </a:r>
            <a:r>
              <a:rPr lang="es-ES" sz="3600" i="1" dirty="0" err="1"/>
              <a:t>đúng</a:t>
            </a:r>
            <a:r>
              <a:rPr lang="es-ES" sz="3600" i="1" dirty="0"/>
              <a:t>)</a:t>
            </a:r>
            <a:endParaRPr lang="vi-VN" sz="3600" dirty="0">
              <a:effectLst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72491" y="2301857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72491" y="3372534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4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217" y="305491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11817"/>
              </p:ext>
            </p:extLst>
          </p:nvPr>
        </p:nvGraphicFramePr>
        <p:xfrm>
          <a:off x="931154" y="2225220"/>
          <a:ext cx="10386746" cy="447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36348" y="84342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330263" y="73361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327769" y="73361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300294" y="7493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287432" y="775450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300293" y="84342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274061" y="775449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287178" y="8015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259276" y="8015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168321" y="895688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153074" y="457192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3197087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420077" y="3042362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7" name="Rectangle 6"/>
          <p:cNvSpPr/>
          <p:nvPr/>
        </p:nvSpPr>
        <p:spPr>
          <a:xfrm>
            <a:off x="1462080" y="618469"/>
            <a:ext cx="10325728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smtClean="0"/>
              <a:t>6: </a:t>
            </a:r>
            <a:r>
              <a:rPr lang="en-US" sz="3600" b="1" dirty="0"/>
              <a:t>Theo </a:t>
            </a:r>
            <a:r>
              <a:rPr lang="en-US" sz="3600" b="1" dirty="0" err="1"/>
              <a:t>em</a:t>
            </a:r>
            <a:r>
              <a:rPr lang="en-US" sz="3600" b="1" dirty="0"/>
              <a:t>, </a:t>
            </a:r>
            <a:r>
              <a:rPr lang="en-US" sz="3600" b="1" dirty="0" err="1"/>
              <a:t>những</a:t>
            </a:r>
            <a:r>
              <a:rPr lang="en-US" sz="3600" b="1" dirty="0"/>
              <a:t> </a:t>
            </a:r>
            <a:r>
              <a:rPr lang="en-US" sz="3600" b="1" dirty="0" err="1"/>
              <a:t>hoạt</a:t>
            </a:r>
            <a:r>
              <a:rPr lang="en-US" sz="3600" b="1" dirty="0"/>
              <a:t> </a:t>
            </a:r>
            <a:r>
              <a:rPr lang="en-US" sz="3600" b="1" dirty="0" err="1"/>
              <a:t>động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cần</a:t>
            </a:r>
            <a:r>
              <a:rPr lang="en-US" sz="3600" b="1" dirty="0"/>
              <a:t> </a:t>
            </a:r>
            <a:r>
              <a:rPr lang="en-US" sz="3600" b="1" dirty="0" err="1"/>
              <a:t>thực</a:t>
            </a:r>
            <a:r>
              <a:rPr lang="en-US" sz="3600" b="1" dirty="0"/>
              <a:t> </a:t>
            </a:r>
            <a:r>
              <a:rPr lang="en-US" sz="3600" b="1" dirty="0" err="1"/>
              <a:t>hiện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FFFF00"/>
                </a:solidFill>
              </a:rPr>
              <a:t>2-3 </a:t>
            </a:r>
            <a:r>
              <a:rPr lang="en-US" sz="3600" b="1" dirty="0" err="1">
                <a:solidFill>
                  <a:srgbClr val="FFFF00"/>
                </a:solidFill>
              </a:rPr>
              <a:t>lần</a:t>
            </a:r>
            <a:r>
              <a:rPr lang="en-US" sz="3600" b="1" dirty="0">
                <a:solidFill>
                  <a:srgbClr val="FFFF00"/>
                </a:solidFill>
              </a:rPr>
              <a:t>/</a:t>
            </a:r>
            <a:r>
              <a:rPr lang="en-US" sz="3600" b="1" dirty="0" err="1">
                <a:solidFill>
                  <a:srgbClr val="FFFF00"/>
                </a:solidFill>
              </a:rPr>
              <a:t>tuần</a:t>
            </a:r>
            <a:r>
              <a:rPr lang="en-US" sz="3600" b="1" dirty="0"/>
              <a:t>? </a:t>
            </a:r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3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17" y="414821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397478"/>
              </p:ext>
            </p:extLst>
          </p:nvPr>
        </p:nvGraphicFramePr>
        <p:xfrm>
          <a:off x="1023376" y="2318136"/>
          <a:ext cx="10386746" cy="447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0" y="3316357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648677" y="3151692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7" name="Rectangle 6"/>
          <p:cNvSpPr/>
          <p:nvPr/>
        </p:nvSpPr>
        <p:spPr>
          <a:xfrm>
            <a:off x="1023376" y="734559"/>
            <a:ext cx="10347782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smtClean="0"/>
              <a:t>6: </a:t>
            </a:r>
            <a:r>
              <a:rPr lang="en-US" sz="3600" b="1" dirty="0"/>
              <a:t>Theo </a:t>
            </a:r>
            <a:r>
              <a:rPr lang="en-US" sz="3600" b="1" dirty="0" err="1"/>
              <a:t>em</a:t>
            </a:r>
            <a:r>
              <a:rPr lang="en-US" sz="3600" b="1" dirty="0"/>
              <a:t>, </a:t>
            </a:r>
            <a:r>
              <a:rPr lang="en-US" sz="3600" b="1" dirty="0" err="1"/>
              <a:t>những</a:t>
            </a:r>
            <a:r>
              <a:rPr lang="en-US" sz="3600" b="1" dirty="0"/>
              <a:t> </a:t>
            </a:r>
            <a:r>
              <a:rPr lang="en-US" sz="3600" b="1" dirty="0" err="1"/>
              <a:t>hoạt</a:t>
            </a:r>
            <a:r>
              <a:rPr lang="en-US" sz="3600" b="1" dirty="0"/>
              <a:t> </a:t>
            </a:r>
            <a:r>
              <a:rPr lang="en-US" sz="3600" b="1" dirty="0" err="1"/>
              <a:t>động</a:t>
            </a:r>
            <a:r>
              <a:rPr lang="en-US" sz="3600" b="1" dirty="0"/>
              <a:t> </a:t>
            </a:r>
            <a:r>
              <a:rPr lang="en-US" sz="3600" b="1" dirty="0" err="1" smtClean="0"/>
              <a:t>nào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các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em</a:t>
            </a:r>
            <a:r>
              <a:rPr lang="en-US" sz="3600" b="1" dirty="0" smtClean="0"/>
              <a:t> </a:t>
            </a:r>
            <a:r>
              <a:rPr lang="en-US" sz="3600" b="1" dirty="0" err="1"/>
              <a:t>cần</a:t>
            </a:r>
            <a:r>
              <a:rPr lang="en-US" sz="3600" b="1" dirty="0"/>
              <a:t> </a:t>
            </a:r>
            <a:r>
              <a:rPr lang="en-US" sz="3600" b="1" dirty="0" err="1"/>
              <a:t>thực</a:t>
            </a:r>
            <a:r>
              <a:rPr lang="en-US" sz="3600" b="1" dirty="0"/>
              <a:t> </a:t>
            </a:r>
            <a:r>
              <a:rPr lang="en-US" sz="3600" b="1" dirty="0" err="1"/>
              <a:t>hiện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FFFF00"/>
                </a:solidFill>
              </a:rPr>
              <a:t>2-3 </a:t>
            </a:r>
            <a:r>
              <a:rPr lang="en-US" sz="3600" b="1" dirty="0" err="1">
                <a:solidFill>
                  <a:srgbClr val="FFFF00"/>
                </a:solidFill>
              </a:rPr>
              <a:t>lần</a:t>
            </a:r>
            <a:r>
              <a:rPr lang="en-US" sz="3600" b="1" dirty="0">
                <a:solidFill>
                  <a:srgbClr val="FFFF00"/>
                </a:solidFill>
              </a:rPr>
              <a:t>/</a:t>
            </a:r>
            <a:r>
              <a:rPr lang="en-US" sz="3600" b="1" dirty="0" err="1">
                <a:solidFill>
                  <a:srgbClr val="FFFF00"/>
                </a:solidFill>
              </a:rPr>
              <a:t>tuần</a:t>
            </a:r>
            <a:r>
              <a:rPr lang="en-US" sz="3600" b="1" dirty="0"/>
              <a:t>? </a:t>
            </a:r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23376" y="5814354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5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4" y="275673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716708"/>
              </p:ext>
            </p:extLst>
          </p:nvPr>
        </p:nvGraphicFramePr>
        <p:xfrm>
          <a:off x="1033669" y="2179466"/>
          <a:ext cx="10257183" cy="4678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304705" y="81360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98620" y="70379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96126" y="70379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568651" y="719499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555789" y="74563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568650" y="81360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542418" y="74563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555535" y="77176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527633" y="77176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436678" y="865870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376657" y="488349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3197087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688434" y="3012544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7" name="Rectangle 6"/>
          <p:cNvSpPr/>
          <p:nvPr/>
        </p:nvSpPr>
        <p:spPr>
          <a:xfrm>
            <a:off x="2040594" y="666321"/>
            <a:ext cx="893255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smtClean="0"/>
              <a:t>7: </a:t>
            </a:r>
            <a:r>
              <a:rPr lang="en-US" sz="3600" b="1" dirty="0"/>
              <a:t>Theo </a:t>
            </a:r>
            <a:r>
              <a:rPr lang="en-US" sz="3600" b="1" dirty="0" err="1"/>
              <a:t>em</a:t>
            </a:r>
            <a:r>
              <a:rPr lang="en-US" sz="3600" b="1" dirty="0"/>
              <a:t>, </a:t>
            </a:r>
            <a:r>
              <a:rPr lang="en-US" sz="3600" b="1" dirty="0" err="1"/>
              <a:t>những</a:t>
            </a:r>
            <a:r>
              <a:rPr lang="en-US" sz="3600" b="1" dirty="0"/>
              <a:t> </a:t>
            </a:r>
            <a:r>
              <a:rPr lang="en-US" sz="3600" b="1" dirty="0" err="1"/>
              <a:t>hoạt</a:t>
            </a:r>
            <a:r>
              <a:rPr lang="en-US" sz="3600" b="1" dirty="0"/>
              <a:t> </a:t>
            </a:r>
            <a:r>
              <a:rPr lang="en-US" sz="3600" b="1" dirty="0" err="1"/>
              <a:t>động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 smtClean="0"/>
              <a:t>các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em</a:t>
            </a:r>
            <a:r>
              <a:rPr lang="en-US" sz="3600" b="1" dirty="0" smtClean="0"/>
              <a:t> </a:t>
            </a:r>
            <a:r>
              <a:rPr lang="en-US" sz="3600" b="1" dirty="0" err="1"/>
              <a:t>nên</a:t>
            </a:r>
            <a:r>
              <a:rPr lang="en-US" sz="3600" b="1" dirty="0"/>
              <a:t> </a:t>
            </a:r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hàng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ngày</a:t>
            </a:r>
            <a:r>
              <a:rPr lang="en-US" sz="3600" b="1" dirty="0"/>
              <a:t>? </a:t>
            </a:r>
            <a:r>
              <a:rPr lang="es-ES" sz="3600" i="1" dirty="0"/>
              <a:t>(</a:t>
            </a:r>
            <a:r>
              <a:rPr lang="es-ES" sz="3600" i="1" dirty="0" err="1"/>
              <a:t>Chọn</a:t>
            </a:r>
            <a:r>
              <a:rPr lang="es-ES" sz="3600" i="1" dirty="0"/>
              <a:t> </a:t>
            </a:r>
            <a:r>
              <a:rPr lang="es-ES" sz="3600" b="1" i="1" dirty="0" err="1">
                <a:solidFill>
                  <a:srgbClr val="FFFF00"/>
                </a:solidFill>
              </a:rPr>
              <a:t>các</a:t>
            </a:r>
            <a:r>
              <a:rPr lang="es-ES" sz="3600" i="1" dirty="0"/>
              <a:t> </a:t>
            </a:r>
            <a:r>
              <a:rPr lang="es-ES" sz="3600" i="1" dirty="0" err="1"/>
              <a:t>đáp</a:t>
            </a:r>
            <a:r>
              <a:rPr lang="es-ES" sz="3600" i="1" dirty="0"/>
              <a:t> </a:t>
            </a:r>
            <a:r>
              <a:rPr lang="es-ES" sz="3600" i="1" dirty="0" err="1"/>
              <a:t>án</a:t>
            </a:r>
            <a:r>
              <a:rPr lang="es-ES" sz="3600" i="1" dirty="0"/>
              <a:t> </a:t>
            </a:r>
            <a:r>
              <a:rPr lang="es-ES" sz="3600" i="1" dirty="0" err="1"/>
              <a:t>đúng</a:t>
            </a:r>
            <a:r>
              <a:rPr lang="es-ES" sz="3600" i="1" dirty="0"/>
              <a:t>)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332614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4" y="275673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731025"/>
              </p:ext>
            </p:extLst>
          </p:nvPr>
        </p:nvGraphicFramePr>
        <p:xfrm>
          <a:off x="1033669" y="2179466"/>
          <a:ext cx="10170300" cy="4678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0" y="3147392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688434" y="3012544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7" name="Rectangle 6"/>
          <p:cNvSpPr/>
          <p:nvPr/>
        </p:nvSpPr>
        <p:spPr>
          <a:xfrm>
            <a:off x="2008735" y="655073"/>
            <a:ext cx="895744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smtClean="0"/>
              <a:t>7: </a:t>
            </a:r>
            <a:r>
              <a:rPr lang="en-US" sz="3600" b="1" dirty="0"/>
              <a:t>Theo </a:t>
            </a:r>
            <a:r>
              <a:rPr lang="en-US" sz="3600" b="1" dirty="0" err="1"/>
              <a:t>em</a:t>
            </a:r>
            <a:r>
              <a:rPr lang="en-US" sz="3600" b="1" dirty="0"/>
              <a:t>, </a:t>
            </a:r>
            <a:r>
              <a:rPr lang="en-US" sz="3600" b="1" dirty="0" err="1"/>
              <a:t>những</a:t>
            </a:r>
            <a:r>
              <a:rPr lang="en-US" sz="3600" b="1" dirty="0"/>
              <a:t> </a:t>
            </a:r>
            <a:r>
              <a:rPr lang="en-US" sz="3600" b="1" dirty="0" err="1"/>
              <a:t>hoạt</a:t>
            </a:r>
            <a:r>
              <a:rPr lang="en-US" sz="3600" b="1" dirty="0"/>
              <a:t> </a:t>
            </a:r>
            <a:r>
              <a:rPr lang="en-US" sz="3600" b="1" dirty="0" err="1"/>
              <a:t>động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 smtClean="0"/>
              <a:t>các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em</a:t>
            </a:r>
            <a:r>
              <a:rPr lang="en-US" sz="3600" b="1" dirty="0" smtClean="0"/>
              <a:t> </a:t>
            </a:r>
            <a:r>
              <a:rPr lang="en-US" sz="3600" b="1" dirty="0" err="1"/>
              <a:t>nên</a:t>
            </a:r>
            <a:r>
              <a:rPr lang="en-US" sz="3600" b="1" dirty="0"/>
              <a:t> </a:t>
            </a:r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hàng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ngày</a:t>
            </a:r>
            <a:r>
              <a:rPr lang="en-US" sz="3600" b="1" dirty="0"/>
              <a:t>? </a:t>
            </a:r>
            <a:r>
              <a:rPr lang="es-ES" sz="3600" i="1" dirty="0" smtClean="0"/>
              <a:t>(</a:t>
            </a:r>
            <a:r>
              <a:rPr lang="es-ES" sz="3600" i="1" dirty="0" err="1"/>
              <a:t>Chọn</a:t>
            </a:r>
            <a:r>
              <a:rPr lang="es-ES" sz="3600" i="1" dirty="0"/>
              <a:t> </a:t>
            </a:r>
            <a:r>
              <a:rPr lang="es-ES" sz="3600" b="1" i="1" dirty="0" err="1" smtClean="0">
                <a:solidFill>
                  <a:srgbClr val="FFFF00"/>
                </a:solidFill>
              </a:rPr>
              <a:t>các</a:t>
            </a:r>
            <a:r>
              <a:rPr lang="es-ES" sz="3600" i="1" dirty="0" smtClean="0"/>
              <a:t> </a:t>
            </a:r>
            <a:r>
              <a:rPr lang="es-ES" sz="3600" i="1" dirty="0" err="1" smtClean="0"/>
              <a:t>đáp</a:t>
            </a:r>
            <a:r>
              <a:rPr lang="es-ES" sz="3600" i="1" dirty="0" smtClean="0"/>
              <a:t> </a:t>
            </a:r>
            <a:r>
              <a:rPr lang="es-ES" sz="3600" i="1" dirty="0" err="1" smtClean="0"/>
              <a:t>án</a:t>
            </a:r>
            <a:r>
              <a:rPr lang="es-ES" sz="3600" i="1" dirty="0" smtClean="0"/>
              <a:t> </a:t>
            </a:r>
            <a:r>
              <a:rPr lang="es-ES" sz="3600" i="1" dirty="0" err="1" smtClean="0"/>
              <a:t>đúng</a:t>
            </a:r>
            <a:r>
              <a:rPr lang="es-ES" sz="3600" i="1" dirty="0" smtClean="0"/>
              <a:t>)</a:t>
            </a:r>
            <a:endParaRPr lang="vi-VN" sz="3600" dirty="0"/>
          </a:p>
        </p:txBody>
      </p:sp>
      <p:sp>
        <p:nvSpPr>
          <p:cNvPr id="18" name="Oval 17"/>
          <p:cNvSpPr/>
          <p:nvPr/>
        </p:nvSpPr>
        <p:spPr>
          <a:xfrm>
            <a:off x="1033668" y="2229140"/>
            <a:ext cx="737673" cy="76791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33668" y="3213939"/>
            <a:ext cx="737674" cy="73380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33668" y="4174885"/>
            <a:ext cx="724985" cy="68769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2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5092706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52" y="1540150"/>
            <a:ext cx="2490741" cy="24907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315557">
            <a:off x="2806019" y="2742860"/>
            <a:ext cx="3486333" cy="1043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</a:t>
            </a:r>
            <a:endParaRPr lang="en-US" sz="54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67329" y="4039733"/>
            <a:ext cx="7367258" cy="21059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Hẹn</a:t>
            </a:r>
            <a:r>
              <a:rPr lang="en-US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gặp</a:t>
            </a:r>
            <a:r>
              <a:rPr lang="en-US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lại</a:t>
            </a:r>
            <a:r>
              <a:rPr lang="en-US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 </a:t>
            </a:r>
            <a:endParaRPr lang="en-US" sz="5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29481">
            <a:off x="642726" y="558677"/>
            <a:ext cx="7367258" cy="15624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Cảm</a:t>
            </a:r>
            <a:r>
              <a:rPr lang="en-US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ơn</a:t>
            </a:r>
            <a:r>
              <a:rPr lang="en-US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en-US" sz="5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84" y="234291"/>
            <a:ext cx="1516215" cy="149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2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1.48148E-6 L 0.00391 0.107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53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5" grpId="1"/>
      <p:bldP spid="7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79761"/>
              </p:ext>
            </p:extLst>
          </p:nvPr>
        </p:nvGraphicFramePr>
        <p:xfrm>
          <a:off x="1006991" y="2301561"/>
          <a:ext cx="10436081" cy="4256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112185" y="93287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406100" y="82306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403606" y="82306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376131" y="838768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363269" y="86490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376130" y="93287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349898" y="864900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363015" y="89103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335113" y="89103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244158" y="985139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184137" y="607618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039231" y="3266660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433482" y="798700"/>
            <a:ext cx="1000959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600" b="1" dirty="0" err="1"/>
              <a:t>Câu</a:t>
            </a:r>
            <a:r>
              <a:rPr lang="en-US" sz="3600" b="1" dirty="0"/>
              <a:t> 1: Theo </a:t>
            </a:r>
            <a:r>
              <a:rPr lang="en-US" sz="3600" b="1" dirty="0" err="1"/>
              <a:t>em</a:t>
            </a:r>
            <a:r>
              <a:rPr lang="en-US" sz="3600" b="1" dirty="0"/>
              <a:t>, </a:t>
            </a:r>
            <a:r>
              <a:rPr lang="en-US" sz="3600" b="1" dirty="0" err="1" smtClean="0"/>
              <a:t>chúng</a:t>
            </a:r>
            <a:r>
              <a:rPr lang="en-US" sz="3600" b="1" dirty="0" smtClean="0"/>
              <a:t> ta </a:t>
            </a:r>
            <a:r>
              <a:rPr lang="en-US" sz="3600" b="1" dirty="0" err="1" smtClean="0"/>
              <a:t>cần</a:t>
            </a:r>
            <a:r>
              <a:rPr lang="en-US" sz="3600" b="1" dirty="0" smtClean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dục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/>
              <a:t>bao</a:t>
            </a:r>
            <a:r>
              <a:rPr lang="en-US" sz="3600" b="1" dirty="0"/>
              <a:t> </a:t>
            </a:r>
            <a:r>
              <a:rPr lang="en-US" sz="3600" b="1" dirty="0" err="1"/>
              <a:t>nhiêu</a:t>
            </a:r>
            <a:r>
              <a:rPr lang="en-US" sz="3600" b="1" dirty="0"/>
              <a:t> </a:t>
            </a:r>
            <a:r>
              <a:rPr lang="en-US" sz="3600" b="1" dirty="0" err="1"/>
              <a:t>phút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mỗi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ngày</a:t>
            </a:r>
            <a:r>
              <a:rPr lang="en-US" sz="3600" b="1" dirty="0"/>
              <a:t>? </a:t>
            </a:r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17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497804"/>
              </p:ext>
            </p:extLst>
          </p:nvPr>
        </p:nvGraphicFramePr>
        <p:xfrm>
          <a:off x="944223" y="2273438"/>
          <a:ext cx="10585168" cy="4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0" y="3236843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23727" y="714881"/>
            <a:ext cx="1002616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600" b="1" dirty="0" err="1"/>
              <a:t>Câu</a:t>
            </a:r>
            <a:r>
              <a:rPr lang="en-US" sz="3600" b="1" dirty="0"/>
              <a:t> 1: Theo </a:t>
            </a:r>
            <a:r>
              <a:rPr lang="en-US" sz="3600" b="1" dirty="0" err="1"/>
              <a:t>em</a:t>
            </a:r>
            <a:r>
              <a:rPr lang="en-US" sz="3600" b="1" dirty="0"/>
              <a:t>, </a:t>
            </a:r>
            <a:r>
              <a:rPr lang="en-US" sz="3600" b="1" dirty="0" err="1" smtClean="0"/>
              <a:t>chúng</a:t>
            </a:r>
            <a:r>
              <a:rPr lang="en-US" sz="3600" b="1" dirty="0" smtClean="0"/>
              <a:t> ta </a:t>
            </a:r>
            <a:r>
              <a:rPr lang="en-US" sz="3600" b="1" dirty="0" err="1" smtClean="0"/>
              <a:t>cần</a:t>
            </a:r>
            <a:r>
              <a:rPr lang="en-US" sz="3600" b="1" dirty="0" smtClean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dục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/>
              <a:t>bao</a:t>
            </a:r>
            <a:r>
              <a:rPr lang="en-US" sz="3600" b="1" dirty="0"/>
              <a:t> </a:t>
            </a:r>
            <a:r>
              <a:rPr lang="en-US" sz="3600" b="1" dirty="0" err="1"/>
              <a:t>nhiêu</a:t>
            </a:r>
            <a:r>
              <a:rPr lang="en-US" sz="3600" b="1" dirty="0"/>
              <a:t> </a:t>
            </a:r>
            <a:r>
              <a:rPr lang="en-US" sz="3600" b="1" dirty="0" err="1"/>
              <a:t>phút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mỗi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ngày</a:t>
            </a:r>
            <a:r>
              <a:rPr lang="en-US" sz="3600" b="1" dirty="0"/>
              <a:t>? </a:t>
            </a:r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13797" y="5619035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9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083567"/>
              </p:ext>
            </p:extLst>
          </p:nvPr>
        </p:nvGraphicFramePr>
        <p:xfrm>
          <a:off x="633423" y="1985020"/>
          <a:ext cx="10975481" cy="4681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225195" y="65289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19110" y="54308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16616" y="543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489141" y="558790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476279" y="58492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489140" y="65289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462908" y="5849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476025" y="61105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48123" y="61105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57168" y="70516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297147" y="327640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62182" y="3016499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55907" y="560560"/>
            <a:ext cx="9513664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600" b="1" dirty="0" err="1"/>
              <a:t>Câu</a:t>
            </a:r>
            <a:r>
              <a:rPr lang="en-US" sz="3600" b="1" dirty="0"/>
              <a:t> 2: Theo </a:t>
            </a:r>
            <a:r>
              <a:rPr lang="en-US" sz="3600" b="1" dirty="0" err="1"/>
              <a:t>em</a:t>
            </a:r>
            <a:r>
              <a:rPr lang="en-US" sz="3600" b="1" dirty="0"/>
              <a:t>, </a:t>
            </a:r>
            <a:r>
              <a:rPr lang="en-US" sz="3600" b="1" dirty="0" err="1" smtClean="0"/>
              <a:t>các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hoạt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động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nào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hoạt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động</a:t>
            </a:r>
            <a:r>
              <a:rPr lang="en-US" sz="3600" b="1" dirty="0" smtClean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lực</a:t>
            </a:r>
            <a:r>
              <a:rPr lang="en-US" sz="3600" b="1" dirty="0" smtClean="0"/>
              <a:t>? </a:t>
            </a:r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501778"/>
              </p:ext>
            </p:extLst>
          </p:nvPr>
        </p:nvGraphicFramePr>
        <p:xfrm>
          <a:off x="633423" y="1985020"/>
          <a:ext cx="10975481" cy="4681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62182" y="3016499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55907" y="560560"/>
            <a:ext cx="9513664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600" b="1" dirty="0" err="1"/>
              <a:t>Câu</a:t>
            </a:r>
            <a:r>
              <a:rPr lang="en-US" sz="3600" b="1" dirty="0"/>
              <a:t> 2: Theo </a:t>
            </a:r>
            <a:r>
              <a:rPr lang="en-US" sz="3600" b="1" dirty="0" err="1"/>
              <a:t>em</a:t>
            </a:r>
            <a:r>
              <a:rPr lang="en-US" sz="3600" b="1" dirty="0"/>
              <a:t>, </a:t>
            </a:r>
            <a:r>
              <a:rPr lang="en-US" sz="3600" b="1" dirty="0" err="1" smtClean="0"/>
              <a:t>các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hoạt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động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nào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hoạt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động</a:t>
            </a:r>
            <a:r>
              <a:rPr lang="en-US" sz="3600" b="1" dirty="0" smtClean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lực</a:t>
            </a:r>
            <a:r>
              <a:rPr lang="en-US" sz="3600" b="1" dirty="0" smtClean="0"/>
              <a:t>? </a:t>
            </a:r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3423" y="5630503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7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95" y="36512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797469"/>
              </p:ext>
            </p:extLst>
          </p:nvPr>
        </p:nvGraphicFramePr>
        <p:xfrm>
          <a:off x="938750" y="2341817"/>
          <a:ext cx="10557528" cy="4287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412326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706241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703747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676272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663410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676271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650039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663156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635254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544299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250912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3146404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796055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7" name="Rectangle 6"/>
          <p:cNvSpPr/>
          <p:nvPr/>
        </p:nvSpPr>
        <p:spPr>
          <a:xfrm>
            <a:off x="1812377" y="570887"/>
            <a:ext cx="9732579" cy="13665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smtClean="0"/>
              <a:t>3: </a:t>
            </a:r>
            <a:r>
              <a:rPr lang="en-US" sz="3600" b="1" dirty="0"/>
              <a:t>Theo </a:t>
            </a:r>
            <a:r>
              <a:rPr lang="en-US" sz="3600" b="1" dirty="0" err="1"/>
              <a:t>em</a:t>
            </a:r>
            <a:r>
              <a:rPr lang="en-US" sz="3600" b="1" dirty="0"/>
              <a:t>, </a:t>
            </a:r>
            <a:r>
              <a:rPr lang="en-US" sz="3600" b="1" dirty="0" err="1"/>
              <a:t>hoạt</a:t>
            </a:r>
            <a:r>
              <a:rPr lang="en-US" sz="3600" b="1" dirty="0"/>
              <a:t> </a:t>
            </a:r>
            <a:r>
              <a:rPr lang="en-US" sz="3600" b="1" dirty="0" err="1"/>
              <a:t>động</a:t>
            </a:r>
            <a:r>
              <a:rPr lang="en-US" sz="3600" b="1" dirty="0"/>
              <a:t> </a:t>
            </a:r>
            <a:r>
              <a:rPr lang="en-US" sz="3600" b="1" dirty="0" err="1"/>
              <a:t>thể</a:t>
            </a:r>
            <a:r>
              <a:rPr lang="en-US" sz="3600" b="1" dirty="0"/>
              <a:t> </a:t>
            </a:r>
            <a:r>
              <a:rPr lang="en-US" sz="3600" b="1" dirty="0" err="1"/>
              <a:t>lực</a:t>
            </a:r>
            <a:r>
              <a:rPr lang="en-US" sz="3600" b="1" dirty="0"/>
              <a:t> </a:t>
            </a:r>
            <a:r>
              <a:rPr lang="en-US" sz="3600" b="1" dirty="0" err="1"/>
              <a:t>mang</a:t>
            </a:r>
            <a:r>
              <a:rPr lang="en-US" sz="3600" b="1" dirty="0"/>
              <a:t> </a:t>
            </a:r>
            <a:r>
              <a:rPr lang="en-US" sz="3600" b="1" dirty="0" err="1"/>
              <a:t>lại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lợi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ích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/>
              <a:t>sau</a:t>
            </a:r>
            <a:r>
              <a:rPr lang="en-US" sz="3600" b="1" dirty="0"/>
              <a:t> </a:t>
            </a:r>
            <a:r>
              <a:rPr lang="en-US" sz="3600" b="1" dirty="0" err="1"/>
              <a:t>đây</a:t>
            </a:r>
            <a:r>
              <a:rPr lang="en-US" sz="3600" b="1" dirty="0"/>
              <a:t>? </a:t>
            </a:r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5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95" y="36512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3146404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796055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7" name="Rectangle 6"/>
          <p:cNvSpPr/>
          <p:nvPr/>
        </p:nvSpPr>
        <p:spPr>
          <a:xfrm>
            <a:off x="1390628" y="681037"/>
            <a:ext cx="9732579" cy="13665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smtClean="0"/>
              <a:t>3: </a:t>
            </a:r>
            <a:r>
              <a:rPr lang="en-US" sz="3600" b="1" dirty="0"/>
              <a:t>Theo </a:t>
            </a:r>
            <a:r>
              <a:rPr lang="en-US" sz="3600" b="1" dirty="0" err="1"/>
              <a:t>em</a:t>
            </a:r>
            <a:r>
              <a:rPr lang="en-US" sz="3600" b="1" dirty="0"/>
              <a:t>, </a:t>
            </a:r>
            <a:r>
              <a:rPr lang="en-US" sz="3600" b="1" dirty="0" err="1"/>
              <a:t>hoạt</a:t>
            </a:r>
            <a:r>
              <a:rPr lang="en-US" sz="3600" b="1" dirty="0"/>
              <a:t> </a:t>
            </a:r>
            <a:r>
              <a:rPr lang="en-US" sz="3600" b="1" dirty="0" err="1"/>
              <a:t>động</a:t>
            </a:r>
            <a:r>
              <a:rPr lang="en-US" sz="3600" b="1" dirty="0"/>
              <a:t> </a:t>
            </a:r>
            <a:r>
              <a:rPr lang="en-US" sz="3600" b="1" dirty="0" err="1"/>
              <a:t>thể</a:t>
            </a:r>
            <a:r>
              <a:rPr lang="en-US" sz="3600" b="1" dirty="0"/>
              <a:t> </a:t>
            </a:r>
            <a:r>
              <a:rPr lang="en-US" sz="3600" b="1" dirty="0" err="1"/>
              <a:t>lực</a:t>
            </a:r>
            <a:r>
              <a:rPr lang="en-US" sz="3600" b="1" dirty="0"/>
              <a:t> </a:t>
            </a:r>
            <a:r>
              <a:rPr lang="en-US" sz="3600" b="1" dirty="0" err="1"/>
              <a:t>mang</a:t>
            </a:r>
            <a:r>
              <a:rPr lang="en-US" sz="3600" b="1" dirty="0"/>
              <a:t> </a:t>
            </a:r>
            <a:r>
              <a:rPr lang="en-US" sz="3600" b="1" dirty="0" err="1"/>
              <a:t>lại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lợi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ích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/>
              <a:t>sau</a:t>
            </a:r>
            <a:r>
              <a:rPr lang="en-US" sz="3600" b="1" dirty="0"/>
              <a:t> </a:t>
            </a:r>
            <a:r>
              <a:rPr lang="en-US" sz="3600" b="1" dirty="0" err="1"/>
              <a:t>đây</a:t>
            </a:r>
            <a:r>
              <a:rPr lang="en-US" sz="3600" b="1" dirty="0"/>
              <a:t>? </a:t>
            </a:r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b="1" i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b="1" i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435446"/>
              </p:ext>
            </p:extLst>
          </p:nvPr>
        </p:nvGraphicFramePr>
        <p:xfrm>
          <a:off x="956955" y="2330990"/>
          <a:ext cx="10495669" cy="4287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Oval 17"/>
          <p:cNvSpPr/>
          <p:nvPr/>
        </p:nvSpPr>
        <p:spPr>
          <a:xfrm>
            <a:off x="956955" y="5705416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4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17" y="444638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429483"/>
              </p:ext>
            </p:extLst>
          </p:nvPr>
        </p:nvGraphicFramePr>
        <p:xfrm>
          <a:off x="1291727" y="2265906"/>
          <a:ext cx="10022930" cy="4509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264948" y="982568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58863" y="872759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56369" y="872758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528894" y="88846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516032" y="91459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528893" y="982568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502661" y="91459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515778" y="940730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87876" y="940730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96921" y="103483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336900" y="657314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3316356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648677" y="3181509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7" name="Rectangle 6"/>
          <p:cNvSpPr/>
          <p:nvPr/>
        </p:nvSpPr>
        <p:spPr>
          <a:xfrm>
            <a:off x="1730324" y="711422"/>
            <a:ext cx="9433888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600" b="1" dirty="0" err="1"/>
              <a:t>Câu</a:t>
            </a:r>
            <a:r>
              <a:rPr lang="en-US" sz="3600" b="1" dirty="0"/>
              <a:t> 4: Theo </a:t>
            </a:r>
            <a:r>
              <a:rPr lang="en-US" sz="3600" b="1" dirty="0" err="1"/>
              <a:t>em</a:t>
            </a:r>
            <a:r>
              <a:rPr lang="en-US" sz="3600" b="1" dirty="0"/>
              <a:t>, </a:t>
            </a:r>
            <a:r>
              <a:rPr lang="en-US" sz="3600" b="1" dirty="0" err="1"/>
              <a:t>những</a:t>
            </a:r>
            <a:r>
              <a:rPr lang="en-US" sz="3600" b="1" dirty="0"/>
              <a:t> </a:t>
            </a:r>
            <a:r>
              <a:rPr lang="en-US" sz="3600" b="1" dirty="0" err="1"/>
              <a:t>thói</a:t>
            </a:r>
            <a:r>
              <a:rPr lang="en-US" sz="3600" b="1" dirty="0"/>
              <a:t> </a:t>
            </a:r>
            <a:r>
              <a:rPr lang="en-US" sz="3600" b="1" dirty="0" err="1"/>
              <a:t>quen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/>
              <a:t>sẽ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/>
              <a:t> </a:t>
            </a:r>
            <a:r>
              <a:rPr lang="en-US" sz="3600" b="1" dirty="0" err="1"/>
              <a:t>cho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sức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khỏe</a:t>
            </a:r>
            <a:r>
              <a:rPr lang="en-US" sz="3600" b="1" dirty="0"/>
              <a:t>? </a:t>
            </a:r>
            <a:r>
              <a:rPr lang="es-ES" sz="3600" i="1" dirty="0"/>
              <a:t>(</a:t>
            </a:r>
            <a:r>
              <a:rPr lang="es-ES" sz="3600" i="1" dirty="0" err="1"/>
              <a:t>Chọn</a:t>
            </a:r>
            <a:r>
              <a:rPr lang="es-ES" sz="3600" i="1" dirty="0"/>
              <a:t> </a:t>
            </a:r>
            <a:r>
              <a:rPr lang="es-ES" sz="3600" b="1" i="1" dirty="0" err="1">
                <a:solidFill>
                  <a:srgbClr val="FFFF00"/>
                </a:solidFill>
              </a:rPr>
              <a:t>các</a:t>
            </a:r>
            <a:r>
              <a:rPr lang="es-ES" sz="3600" b="1" i="1" dirty="0">
                <a:solidFill>
                  <a:srgbClr val="FFFF00"/>
                </a:solidFill>
              </a:rPr>
              <a:t> </a:t>
            </a:r>
            <a:r>
              <a:rPr lang="es-ES" sz="3600" i="1" dirty="0" err="1"/>
              <a:t>đáp</a:t>
            </a:r>
            <a:r>
              <a:rPr lang="es-ES" sz="3600" i="1" dirty="0"/>
              <a:t> </a:t>
            </a:r>
            <a:r>
              <a:rPr lang="es-ES" sz="3600" i="1" dirty="0" err="1"/>
              <a:t>án</a:t>
            </a:r>
            <a:r>
              <a:rPr lang="es-ES" sz="3600" i="1" dirty="0"/>
              <a:t> </a:t>
            </a:r>
            <a:r>
              <a:rPr lang="es-ES" sz="3600" i="1" dirty="0" err="1"/>
              <a:t>đúng</a:t>
            </a:r>
            <a:r>
              <a:rPr lang="es-ES" sz="3600" i="1" dirty="0"/>
              <a:t>)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94755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17" y="444638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462496"/>
              </p:ext>
            </p:extLst>
          </p:nvPr>
        </p:nvGraphicFramePr>
        <p:xfrm>
          <a:off x="847540" y="2106413"/>
          <a:ext cx="10575770" cy="4509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0" y="3349232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648677" y="3181509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7" name="Rectangle 6"/>
          <p:cNvSpPr/>
          <p:nvPr/>
        </p:nvSpPr>
        <p:spPr>
          <a:xfrm>
            <a:off x="1757574" y="675361"/>
            <a:ext cx="9433888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smtClean="0"/>
              <a:t>4: </a:t>
            </a:r>
            <a:r>
              <a:rPr lang="en-US" sz="3600" b="1" dirty="0"/>
              <a:t>Theo </a:t>
            </a:r>
            <a:r>
              <a:rPr lang="en-US" sz="3600" b="1" dirty="0" err="1"/>
              <a:t>em</a:t>
            </a:r>
            <a:r>
              <a:rPr lang="en-US" sz="3600" b="1" dirty="0"/>
              <a:t>, </a:t>
            </a:r>
            <a:r>
              <a:rPr lang="en-US" sz="3600" b="1" dirty="0" err="1"/>
              <a:t>những</a:t>
            </a:r>
            <a:r>
              <a:rPr lang="en-US" sz="3600" b="1" dirty="0"/>
              <a:t> </a:t>
            </a:r>
            <a:r>
              <a:rPr lang="en-US" sz="3600" b="1" dirty="0" err="1" smtClean="0"/>
              <a:t>thói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quen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nào</a:t>
            </a:r>
            <a:r>
              <a:rPr lang="en-US" sz="3600" b="1" dirty="0" smtClean="0"/>
              <a:t> </a:t>
            </a:r>
            <a:r>
              <a:rPr lang="en-US" sz="3600" b="1" dirty="0" err="1"/>
              <a:t>sẽ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/>
              <a:t> </a:t>
            </a:r>
            <a:r>
              <a:rPr lang="en-US" sz="3600" b="1" dirty="0" err="1"/>
              <a:t>cho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sức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khỏe</a:t>
            </a:r>
            <a:r>
              <a:rPr lang="en-US" sz="3600" b="1" dirty="0" smtClean="0"/>
              <a:t>? </a:t>
            </a:r>
            <a:r>
              <a:rPr lang="es-ES" sz="3600" i="1" dirty="0"/>
              <a:t>(</a:t>
            </a:r>
            <a:r>
              <a:rPr lang="es-ES" sz="3600" i="1" dirty="0" err="1"/>
              <a:t>Chọn</a:t>
            </a:r>
            <a:r>
              <a:rPr lang="es-ES" sz="3600" i="1" dirty="0"/>
              <a:t> </a:t>
            </a:r>
            <a:r>
              <a:rPr lang="es-ES" sz="3600" b="1" i="1" dirty="0" err="1">
                <a:solidFill>
                  <a:srgbClr val="FFFF00"/>
                </a:solidFill>
              </a:rPr>
              <a:t>các</a:t>
            </a:r>
            <a:r>
              <a:rPr lang="es-ES" sz="3600" b="1" i="1" dirty="0">
                <a:solidFill>
                  <a:srgbClr val="FFFF00"/>
                </a:solidFill>
              </a:rPr>
              <a:t> </a:t>
            </a:r>
            <a:r>
              <a:rPr lang="es-ES" sz="3600" i="1" dirty="0" err="1"/>
              <a:t>đáp</a:t>
            </a:r>
            <a:r>
              <a:rPr lang="es-ES" sz="3600" i="1" dirty="0"/>
              <a:t> </a:t>
            </a:r>
            <a:r>
              <a:rPr lang="es-ES" sz="3600" i="1" dirty="0" err="1"/>
              <a:t>án</a:t>
            </a:r>
            <a:r>
              <a:rPr lang="es-ES" sz="3600" i="1" dirty="0"/>
              <a:t> </a:t>
            </a:r>
            <a:r>
              <a:rPr lang="es-ES" sz="3600" i="1" dirty="0" err="1"/>
              <a:t>đúng</a:t>
            </a:r>
            <a:r>
              <a:rPr lang="es-ES" sz="3600" i="1" dirty="0"/>
              <a:t>)</a:t>
            </a:r>
            <a:endParaRPr lang="vi-VN" sz="3600" dirty="0">
              <a:effectLst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47540" y="4613853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47540" y="2368371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1882</TotalTime>
  <Words>924</Words>
  <Application>Microsoft Office PowerPoint</Application>
  <PresentationFormat>Widescreen</PresentationFormat>
  <Paragraphs>222</Paragraphs>
  <Slides>16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Aharoni</vt:lpstr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Diem Quyen</dc:creator>
  <cp:lastModifiedBy>Thanh Huyen</cp:lastModifiedBy>
  <cp:revision>107</cp:revision>
  <dcterms:created xsi:type="dcterms:W3CDTF">2014-07-10T09:48:44Z</dcterms:created>
  <dcterms:modified xsi:type="dcterms:W3CDTF">2025-05-22T08:48:02Z</dcterms:modified>
</cp:coreProperties>
</file>