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8" r:id="rId3"/>
    <p:sldId id="323" r:id="rId4"/>
    <p:sldId id="322" r:id="rId5"/>
    <p:sldId id="271" r:id="rId6"/>
    <p:sldId id="324" r:id="rId7"/>
    <p:sldId id="311" r:id="rId8"/>
    <p:sldId id="325" r:id="rId9"/>
    <p:sldId id="31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83" autoAdjust="0"/>
  </p:normalViewPr>
  <p:slideViewPr>
    <p:cSldViewPr snapToGrid="0">
      <p:cViewPr varScale="1">
        <p:scale>
          <a:sx n="60" d="100"/>
          <a:sy n="60" d="100"/>
        </p:scale>
        <p:origin x="840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Nhìn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bằng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mắt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thường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đánh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giá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49637-7CB7-4CBF-A617-FB36D1C024DD}">
      <dgm:prSet phldrT="[Text]" custT="1"/>
      <dgm:spPr>
        <a:solidFill>
          <a:schemeClr val="bg2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Đo</a:t>
          </a:r>
          <a:r>
            <a: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chiều</a:t>
          </a:r>
          <a:r>
            <a: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cao</a:t>
          </a:r>
          <a:r>
            <a: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cân</a:t>
          </a:r>
          <a:r>
            <a: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nặng</a:t>
          </a:r>
          <a:r>
            <a: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dùng</a:t>
          </a:r>
          <a:r>
            <a: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thang </a:t>
          </a:r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đánh</a:t>
          </a:r>
          <a:r>
            <a: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giá</a:t>
          </a:r>
          <a:r>
            <a: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tình</a:t>
          </a:r>
          <a:r>
            <a: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trạng</a:t>
          </a:r>
          <a:r>
            <a: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dinh</a:t>
          </a:r>
          <a:r>
            <a: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dưỡng</a:t>
          </a:r>
          <a:r>
            <a: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Tổ</a:t>
          </a:r>
          <a:r>
            <a: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chức</a:t>
          </a:r>
          <a:r>
            <a: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tế</a:t>
          </a:r>
          <a:r>
            <a: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Thế</a:t>
          </a:r>
          <a:r>
            <a: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giới</a:t>
          </a:r>
          <a:endParaRPr lang="en-US" sz="3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hỏi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người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lớn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3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3" custScaleY="1052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3" custScaleY="166943" custLinFactNeighborX="-508" custLinFactNeighborY="-1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C75952C7-F3A4-409F-8A2B-9D81FADE199F}" type="presOf" srcId="{B8892526-E846-4A54-8A12-C5F77479C95E}" destId="{5879FD45-A004-41C3-8F75-44585E9B7556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13C7A8AD-06EC-4638-9013-41A56D1089C9}" type="presOf" srcId="{5418704F-9210-40FA-8798-AF02DE299D38}" destId="{7740790D-703A-457D-9B2A-B653960781AE}" srcOrd="0" destOrd="0" presId="urn:microsoft.com/office/officeart/2005/8/layout/chevron2"/>
    <dgm:cxn modelId="{4D327FFB-9628-44A7-981C-C665FAA5D85C}" type="presOf" srcId="{06259B31-9C17-4893-B37C-0A321B6A9055}" destId="{CC0518B2-6C91-4C01-97CD-4CCBC5997385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1EC12DDB-045E-4AA7-992F-7A5E980612EE}" type="presOf" srcId="{B8251EDE-A318-4F8F-8BE8-8E87AA152E99}" destId="{9455AA65-36B9-4AC9-B4D8-67632B1E3C70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32DD23A8-6461-4CA6-B814-6B70BBC777DC}" type="presOf" srcId="{29756C80-A634-4D2B-9A07-70E6D46E08D9}" destId="{8C7ED3DB-3783-4021-B562-A020983CA371}" srcOrd="0" destOrd="0" presId="urn:microsoft.com/office/officeart/2005/8/layout/chevron2"/>
    <dgm:cxn modelId="{3A7045DF-49E4-4F2C-A065-CB7B0F6A4E0A}" type="presOf" srcId="{36D49637-7CB7-4CBF-A617-FB36D1C024DD}" destId="{50714AC9-E134-43C0-912B-EF962B8CDCA6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72581D37-EA20-4016-B2C6-C4730DC2007A}" type="presOf" srcId="{29F4D87F-78D8-477A-B1EB-F6D230387E12}" destId="{35F39544-CE5B-4742-8C2B-366930493E7F}" srcOrd="0" destOrd="0" presId="urn:microsoft.com/office/officeart/2005/8/layout/chevron2"/>
    <dgm:cxn modelId="{E329FC81-15F6-4A4D-971E-F7B44A174CB3}" type="presParOf" srcId="{CC0518B2-6C91-4C01-97CD-4CCBC5997385}" destId="{5F8B33AE-88DB-429D-93DF-8620C16CB05A}" srcOrd="0" destOrd="0" presId="urn:microsoft.com/office/officeart/2005/8/layout/chevron2"/>
    <dgm:cxn modelId="{C8109719-CBC6-4945-9EE2-8A5330172F6F}" type="presParOf" srcId="{5F8B33AE-88DB-429D-93DF-8620C16CB05A}" destId="{7740790D-703A-457D-9B2A-B653960781AE}" srcOrd="0" destOrd="0" presId="urn:microsoft.com/office/officeart/2005/8/layout/chevron2"/>
    <dgm:cxn modelId="{39AA6D47-085D-453F-BDB3-814451F22F68}" type="presParOf" srcId="{5F8B33AE-88DB-429D-93DF-8620C16CB05A}" destId="{35F39544-CE5B-4742-8C2B-366930493E7F}" srcOrd="1" destOrd="0" presId="urn:microsoft.com/office/officeart/2005/8/layout/chevron2"/>
    <dgm:cxn modelId="{75A9D188-EBC4-4678-9643-F4171764B6AA}" type="presParOf" srcId="{CC0518B2-6C91-4C01-97CD-4CCBC5997385}" destId="{194C9EC6-0FFA-4028-A669-E2F345AF39A2}" srcOrd="1" destOrd="0" presId="urn:microsoft.com/office/officeart/2005/8/layout/chevron2"/>
    <dgm:cxn modelId="{3BC08475-BC22-4DFC-BDD5-6D3F1D6C92C9}" type="presParOf" srcId="{CC0518B2-6C91-4C01-97CD-4CCBC5997385}" destId="{F69F177F-8919-45F2-A7B5-C0656587D558}" srcOrd="2" destOrd="0" presId="urn:microsoft.com/office/officeart/2005/8/layout/chevron2"/>
    <dgm:cxn modelId="{EC2342D0-A456-4DEA-A6A5-CCBFD73FAC03}" type="presParOf" srcId="{F69F177F-8919-45F2-A7B5-C0656587D558}" destId="{8C7ED3DB-3783-4021-B562-A020983CA371}" srcOrd="0" destOrd="0" presId="urn:microsoft.com/office/officeart/2005/8/layout/chevron2"/>
    <dgm:cxn modelId="{0A6F2D5E-FE50-44F0-A8DB-1F04D6B085BF}" type="presParOf" srcId="{F69F177F-8919-45F2-A7B5-C0656587D558}" destId="{9455AA65-36B9-4AC9-B4D8-67632B1E3C70}" srcOrd="1" destOrd="0" presId="urn:microsoft.com/office/officeart/2005/8/layout/chevron2"/>
    <dgm:cxn modelId="{4A9C580F-8B6C-41D2-9C4C-9475CC517E25}" type="presParOf" srcId="{CC0518B2-6C91-4C01-97CD-4CCBC5997385}" destId="{F9E97B85-8C08-4152-8D84-04D8C510EE5D}" srcOrd="3" destOrd="0" presId="urn:microsoft.com/office/officeart/2005/8/layout/chevron2"/>
    <dgm:cxn modelId="{92E6BBDE-688D-41A5-B90F-83FA33D41E3F}" type="presParOf" srcId="{CC0518B2-6C91-4C01-97CD-4CCBC5997385}" destId="{7DCA52D1-599F-48F7-A860-12217D4BC70F}" srcOrd="4" destOrd="0" presId="urn:microsoft.com/office/officeart/2005/8/layout/chevron2"/>
    <dgm:cxn modelId="{4FC34B94-67A5-472A-86B7-5F2A2984E6EE}" type="presParOf" srcId="{7DCA52D1-599F-48F7-A860-12217D4BC70F}" destId="{5879FD45-A004-41C3-8F75-44585E9B7556}" srcOrd="0" destOrd="0" presId="urn:microsoft.com/office/officeart/2005/8/layout/chevron2"/>
    <dgm:cxn modelId="{EB07C01C-4004-46E1-9749-29654B440F34}" type="presParOf" srcId="{7DCA52D1-599F-48F7-A860-12217D4BC70F}" destId="{50714AC9-E134-43C0-912B-EF962B8CDC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Nhìn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bằng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mắt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thường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đánh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giá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49637-7CB7-4CBF-A617-FB36D1C024DD}">
      <dgm:prSet phldrT="[Text]" custT="1"/>
      <dgm:spPr>
        <a:solidFill>
          <a:schemeClr val="accent1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Đo</a:t>
          </a:r>
          <a:r>
            <a:rPr lang="en-U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chiều</a:t>
          </a:r>
          <a:r>
            <a:rPr lang="en-U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cao</a:t>
          </a:r>
          <a:r>
            <a:rPr lang="en-U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cân</a:t>
          </a:r>
          <a:r>
            <a:rPr lang="en-U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nặng</a:t>
          </a:r>
          <a:r>
            <a:rPr lang="en-U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dùng</a:t>
          </a:r>
          <a:r>
            <a:rPr lang="en-U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thang </a:t>
          </a:r>
          <a:r>
            <a:rPr lang="en-U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đánh</a:t>
          </a:r>
          <a:r>
            <a:rPr lang="en-U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giá</a:t>
          </a:r>
          <a:r>
            <a:rPr lang="en-U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tình</a:t>
          </a:r>
          <a:r>
            <a:rPr lang="en-U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trạng</a:t>
          </a:r>
          <a:r>
            <a:rPr lang="en-U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dinh</a:t>
          </a:r>
          <a:r>
            <a:rPr lang="en-U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dưỡng</a:t>
          </a:r>
          <a:r>
            <a:rPr lang="en-U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Tổ</a:t>
          </a:r>
          <a:r>
            <a:rPr lang="en-U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chức</a:t>
          </a:r>
          <a:r>
            <a:rPr lang="en-U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en-U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tế</a:t>
          </a:r>
          <a:r>
            <a:rPr lang="en-U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Thế</a:t>
          </a:r>
          <a:r>
            <a:rPr lang="en-U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giới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hỏi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người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lớn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3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3" custScaleX="100496" custScaleY="156005" custLinFactNeighborX="14" custLinFactNeighborY="1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C75952C7-F3A4-409F-8A2B-9D81FADE199F}" type="presOf" srcId="{B8892526-E846-4A54-8A12-C5F77479C95E}" destId="{5879FD45-A004-41C3-8F75-44585E9B7556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13C7A8AD-06EC-4638-9013-41A56D1089C9}" type="presOf" srcId="{5418704F-9210-40FA-8798-AF02DE299D38}" destId="{7740790D-703A-457D-9B2A-B653960781AE}" srcOrd="0" destOrd="0" presId="urn:microsoft.com/office/officeart/2005/8/layout/chevron2"/>
    <dgm:cxn modelId="{4D327FFB-9628-44A7-981C-C665FAA5D85C}" type="presOf" srcId="{06259B31-9C17-4893-B37C-0A321B6A9055}" destId="{CC0518B2-6C91-4C01-97CD-4CCBC5997385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1EC12DDB-045E-4AA7-992F-7A5E980612EE}" type="presOf" srcId="{B8251EDE-A318-4F8F-8BE8-8E87AA152E99}" destId="{9455AA65-36B9-4AC9-B4D8-67632B1E3C70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32DD23A8-6461-4CA6-B814-6B70BBC777DC}" type="presOf" srcId="{29756C80-A634-4D2B-9A07-70E6D46E08D9}" destId="{8C7ED3DB-3783-4021-B562-A020983CA371}" srcOrd="0" destOrd="0" presId="urn:microsoft.com/office/officeart/2005/8/layout/chevron2"/>
    <dgm:cxn modelId="{3A7045DF-49E4-4F2C-A065-CB7B0F6A4E0A}" type="presOf" srcId="{36D49637-7CB7-4CBF-A617-FB36D1C024DD}" destId="{50714AC9-E134-43C0-912B-EF962B8CDCA6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72581D37-EA20-4016-B2C6-C4730DC2007A}" type="presOf" srcId="{29F4D87F-78D8-477A-B1EB-F6D230387E12}" destId="{35F39544-CE5B-4742-8C2B-366930493E7F}" srcOrd="0" destOrd="0" presId="urn:microsoft.com/office/officeart/2005/8/layout/chevron2"/>
    <dgm:cxn modelId="{E329FC81-15F6-4A4D-971E-F7B44A174CB3}" type="presParOf" srcId="{CC0518B2-6C91-4C01-97CD-4CCBC5997385}" destId="{5F8B33AE-88DB-429D-93DF-8620C16CB05A}" srcOrd="0" destOrd="0" presId="urn:microsoft.com/office/officeart/2005/8/layout/chevron2"/>
    <dgm:cxn modelId="{C8109719-CBC6-4945-9EE2-8A5330172F6F}" type="presParOf" srcId="{5F8B33AE-88DB-429D-93DF-8620C16CB05A}" destId="{7740790D-703A-457D-9B2A-B653960781AE}" srcOrd="0" destOrd="0" presId="urn:microsoft.com/office/officeart/2005/8/layout/chevron2"/>
    <dgm:cxn modelId="{39AA6D47-085D-453F-BDB3-814451F22F68}" type="presParOf" srcId="{5F8B33AE-88DB-429D-93DF-8620C16CB05A}" destId="{35F39544-CE5B-4742-8C2B-366930493E7F}" srcOrd="1" destOrd="0" presId="urn:microsoft.com/office/officeart/2005/8/layout/chevron2"/>
    <dgm:cxn modelId="{75A9D188-EBC4-4678-9643-F4171764B6AA}" type="presParOf" srcId="{CC0518B2-6C91-4C01-97CD-4CCBC5997385}" destId="{194C9EC6-0FFA-4028-A669-E2F345AF39A2}" srcOrd="1" destOrd="0" presId="urn:microsoft.com/office/officeart/2005/8/layout/chevron2"/>
    <dgm:cxn modelId="{3BC08475-BC22-4DFC-BDD5-6D3F1D6C92C9}" type="presParOf" srcId="{CC0518B2-6C91-4C01-97CD-4CCBC5997385}" destId="{F69F177F-8919-45F2-A7B5-C0656587D558}" srcOrd="2" destOrd="0" presId="urn:microsoft.com/office/officeart/2005/8/layout/chevron2"/>
    <dgm:cxn modelId="{EC2342D0-A456-4DEA-A6A5-CCBFD73FAC03}" type="presParOf" srcId="{F69F177F-8919-45F2-A7B5-C0656587D558}" destId="{8C7ED3DB-3783-4021-B562-A020983CA371}" srcOrd="0" destOrd="0" presId="urn:microsoft.com/office/officeart/2005/8/layout/chevron2"/>
    <dgm:cxn modelId="{0A6F2D5E-FE50-44F0-A8DB-1F04D6B085BF}" type="presParOf" srcId="{F69F177F-8919-45F2-A7B5-C0656587D558}" destId="{9455AA65-36B9-4AC9-B4D8-67632B1E3C70}" srcOrd="1" destOrd="0" presId="urn:microsoft.com/office/officeart/2005/8/layout/chevron2"/>
    <dgm:cxn modelId="{4A9C580F-8B6C-41D2-9C4C-9475CC517E25}" type="presParOf" srcId="{CC0518B2-6C91-4C01-97CD-4CCBC5997385}" destId="{F9E97B85-8C08-4152-8D84-04D8C510EE5D}" srcOrd="3" destOrd="0" presId="urn:microsoft.com/office/officeart/2005/8/layout/chevron2"/>
    <dgm:cxn modelId="{92E6BBDE-688D-41A5-B90F-83FA33D41E3F}" type="presParOf" srcId="{CC0518B2-6C91-4C01-97CD-4CCBC5997385}" destId="{7DCA52D1-599F-48F7-A860-12217D4BC70F}" srcOrd="4" destOrd="0" presId="urn:microsoft.com/office/officeart/2005/8/layout/chevron2"/>
    <dgm:cxn modelId="{4FC34B94-67A5-472A-86B7-5F2A2984E6EE}" type="presParOf" srcId="{7DCA52D1-599F-48F7-A860-12217D4BC70F}" destId="{5879FD45-A004-41C3-8F75-44585E9B7556}" srcOrd="0" destOrd="0" presId="urn:microsoft.com/office/officeart/2005/8/layout/chevron2"/>
    <dgm:cxn modelId="{EB07C01C-4004-46E1-9749-29654B440F34}" type="presParOf" srcId="{7DCA52D1-599F-48F7-A860-12217D4BC70F}" destId="{50714AC9-E134-43C0-912B-EF962B8CDC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Buổi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GB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Buổi</a:t>
          </a:r>
          <a:r>
            <a:rPr lang="en-GB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chiều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Buổi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trưa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2EFE33-A6B1-4FC4-8DCE-C20B7615A18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GB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Buổi</a:t>
          </a:r>
          <a:r>
            <a:rPr lang="en-GB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tối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9DBBF0-9A8F-4855-AF91-F8C219F4D09D}" type="parTrans" cxnId="{C986A773-8478-4231-9B91-4EC37B34485E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7685B8-B429-4449-ABD1-30505C123D19}" type="sibTrans" cxnId="{C986A773-8478-4231-9B91-4EC37B34485E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8C2A42BA-FF1A-4088-8191-04EA4FE1D86B}" type="pres">
      <dgm:prSet presAssocID="{0343EBAB-5602-4610-A469-4F49ABD30187}" presName="composite" presStyleCnt="0"/>
      <dgm:spPr/>
    </dgm:pt>
    <dgm:pt modelId="{6079D143-54D3-4CCC-863E-FABC906E5562}" type="pres">
      <dgm:prSet presAssocID="{0343EBAB-5602-4610-A469-4F49ABD3018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4304B-A89A-455C-8937-4F3471AB2BE3}" type="pres">
      <dgm:prSet presAssocID="{0343EBAB-5602-4610-A469-4F49ABD30187}" presName="descendantText" presStyleLbl="alignAcc1" presStyleIdx="3" presStyleCnt="4" custLinFactNeighborX="37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0CA4B7-B82A-42E7-8C85-BE25B1D57ED5}" type="presOf" srcId="{5418704F-9210-40FA-8798-AF02DE299D38}" destId="{7740790D-703A-457D-9B2A-B653960781AE}" srcOrd="0" destOrd="0" presId="urn:microsoft.com/office/officeart/2005/8/layout/chevron2"/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3F0A0709-DC49-4CCE-AA49-C7356BCC4125}" type="presOf" srcId="{6F2EFE33-A6B1-4FC4-8DCE-C20B7615A182}" destId="{B4A4304B-A89A-455C-8937-4F3471AB2BE3}" srcOrd="0" destOrd="0" presId="urn:microsoft.com/office/officeart/2005/8/layout/chevron2"/>
    <dgm:cxn modelId="{5379662C-4161-4108-A4C3-D271B31CA8CC}" type="presOf" srcId="{29756C80-A634-4D2B-9A07-70E6D46E08D9}" destId="{8C7ED3DB-3783-4021-B562-A020983CA371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1298D813-1478-453B-AE5E-33F7AF6F762F}" type="presOf" srcId="{B8251EDE-A318-4F8F-8BE8-8E87AA152E99}" destId="{9455AA65-36B9-4AC9-B4D8-67632B1E3C70}" srcOrd="0" destOrd="0" presId="urn:microsoft.com/office/officeart/2005/8/layout/chevron2"/>
    <dgm:cxn modelId="{63AE4AA8-FFA2-48F0-8427-EE78A43A97A9}" srcId="{06259B31-9C17-4893-B37C-0A321B6A9055}" destId="{0343EBAB-5602-4610-A469-4F49ABD30187}" srcOrd="3" destOrd="0" parTransId="{4089BDC8-4FED-4B49-AD27-7F6A8E31F6F9}" sibTransId="{A050EF1B-4F42-482D-A5B8-04697375C1E8}"/>
    <dgm:cxn modelId="{C32EA327-855E-43AF-8F6C-9F3F2D6F1255}" type="presOf" srcId="{06259B31-9C17-4893-B37C-0A321B6A9055}" destId="{CC0518B2-6C91-4C01-97CD-4CCBC5997385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6DC51C47-4F32-4D21-BFC8-23DE002B231C}" type="presOf" srcId="{B8892526-E846-4A54-8A12-C5F77479C95E}" destId="{5879FD45-A004-41C3-8F75-44585E9B7556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A0FA1505-5AC8-4C82-8513-8A08C575E15C}" type="presOf" srcId="{0343EBAB-5602-4610-A469-4F49ABD30187}" destId="{6079D143-54D3-4CCC-863E-FABC906E5562}" srcOrd="0" destOrd="0" presId="urn:microsoft.com/office/officeart/2005/8/layout/chevron2"/>
    <dgm:cxn modelId="{9BDA2788-7E51-40F1-A53F-CA451D63278F}" type="presOf" srcId="{29F4D87F-78D8-477A-B1EB-F6D230387E12}" destId="{35F39544-CE5B-4742-8C2B-366930493E7F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8504C0B3-CF01-42CE-9181-B25B6A241632}" type="presOf" srcId="{36D49637-7CB7-4CBF-A617-FB36D1C024DD}" destId="{50714AC9-E134-43C0-912B-EF962B8CDCA6}" srcOrd="0" destOrd="0" presId="urn:microsoft.com/office/officeart/2005/8/layout/chevron2"/>
    <dgm:cxn modelId="{C986A773-8478-4231-9B91-4EC37B34485E}" srcId="{0343EBAB-5602-4610-A469-4F49ABD30187}" destId="{6F2EFE33-A6B1-4FC4-8DCE-C20B7615A182}" srcOrd="0" destOrd="0" parTransId="{9D9DBBF0-9A8F-4855-AF91-F8C219F4D09D}" sibTransId="{677685B8-B429-4449-ABD1-30505C123D19}"/>
    <dgm:cxn modelId="{3757A5F0-4031-4460-913F-6DB783811025}" type="presParOf" srcId="{CC0518B2-6C91-4C01-97CD-4CCBC5997385}" destId="{5F8B33AE-88DB-429D-93DF-8620C16CB05A}" srcOrd="0" destOrd="0" presId="urn:microsoft.com/office/officeart/2005/8/layout/chevron2"/>
    <dgm:cxn modelId="{57B7B4DE-B3FD-4D87-81F2-36AC3EBA2743}" type="presParOf" srcId="{5F8B33AE-88DB-429D-93DF-8620C16CB05A}" destId="{7740790D-703A-457D-9B2A-B653960781AE}" srcOrd="0" destOrd="0" presId="urn:microsoft.com/office/officeart/2005/8/layout/chevron2"/>
    <dgm:cxn modelId="{CAFA2476-EE1A-4F78-AC5C-F7DE6036789A}" type="presParOf" srcId="{5F8B33AE-88DB-429D-93DF-8620C16CB05A}" destId="{35F39544-CE5B-4742-8C2B-366930493E7F}" srcOrd="1" destOrd="0" presId="urn:microsoft.com/office/officeart/2005/8/layout/chevron2"/>
    <dgm:cxn modelId="{DF7BEC1F-6FE4-47DC-A9A9-3F907A085F5A}" type="presParOf" srcId="{CC0518B2-6C91-4C01-97CD-4CCBC5997385}" destId="{194C9EC6-0FFA-4028-A669-E2F345AF39A2}" srcOrd="1" destOrd="0" presId="urn:microsoft.com/office/officeart/2005/8/layout/chevron2"/>
    <dgm:cxn modelId="{CDCBE319-A6EC-48D4-A7CD-8526FA75A997}" type="presParOf" srcId="{CC0518B2-6C91-4C01-97CD-4CCBC5997385}" destId="{F69F177F-8919-45F2-A7B5-C0656587D558}" srcOrd="2" destOrd="0" presId="urn:microsoft.com/office/officeart/2005/8/layout/chevron2"/>
    <dgm:cxn modelId="{767F9B00-50C6-4BEB-BB86-26FF84365E70}" type="presParOf" srcId="{F69F177F-8919-45F2-A7B5-C0656587D558}" destId="{8C7ED3DB-3783-4021-B562-A020983CA371}" srcOrd="0" destOrd="0" presId="urn:microsoft.com/office/officeart/2005/8/layout/chevron2"/>
    <dgm:cxn modelId="{8B67FCA3-3419-4F27-9834-71585AB37CC1}" type="presParOf" srcId="{F69F177F-8919-45F2-A7B5-C0656587D558}" destId="{9455AA65-36B9-4AC9-B4D8-67632B1E3C70}" srcOrd="1" destOrd="0" presId="urn:microsoft.com/office/officeart/2005/8/layout/chevron2"/>
    <dgm:cxn modelId="{086E738F-F672-4FF6-B516-C578374FAC41}" type="presParOf" srcId="{CC0518B2-6C91-4C01-97CD-4CCBC5997385}" destId="{F9E97B85-8C08-4152-8D84-04D8C510EE5D}" srcOrd="3" destOrd="0" presId="urn:microsoft.com/office/officeart/2005/8/layout/chevron2"/>
    <dgm:cxn modelId="{2F3852C5-CF27-40C6-9A7F-B4FABB139CFC}" type="presParOf" srcId="{CC0518B2-6C91-4C01-97CD-4CCBC5997385}" destId="{7DCA52D1-599F-48F7-A860-12217D4BC70F}" srcOrd="4" destOrd="0" presId="urn:microsoft.com/office/officeart/2005/8/layout/chevron2"/>
    <dgm:cxn modelId="{F0EE6BCC-37AD-40C5-891A-1EA71A037692}" type="presParOf" srcId="{7DCA52D1-599F-48F7-A860-12217D4BC70F}" destId="{5879FD45-A004-41C3-8F75-44585E9B7556}" srcOrd="0" destOrd="0" presId="urn:microsoft.com/office/officeart/2005/8/layout/chevron2"/>
    <dgm:cxn modelId="{93334402-BF91-4586-BEE7-AA654D84568C}" type="presParOf" srcId="{7DCA52D1-599F-48F7-A860-12217D4BC70F}" destId="{50714AC9-E134-43C0-912B-EF962B8CDCA6}" srcOrd="1" destOrd="0" presId="urn:microsoft.com/office/officeart/2005/8/layout/chevron2"/>
    <dgm:cxn modelId="{DC1F6615-E7B7-448B-816F-07D2D3ADB56F}" type="presParOf" srcId="{CC0518B2-6C91-4C01-97CD-4CCBC5997385}" destId="{26E2E6AC-AE0D-44E0-AA88-E7C8730ADA79}" srcOrd="5" destOrd="0" presId="urn:microsoft.com/office/officeart/2005/8/layout/chevron2"/>
    <dgm:cxn modelId="{5733189B-10D5-4619-AEE1-79EB0B1D23A3}" type="presParOf" srcId="{CC0518B2-6C91-4C01-97CD-4CCBC5997385}" destId="{8C2A42BA-FF1A-4088-8191-04EA4FE1D86B}" srcOrd="6" destOrd="0" presId="urn:microsoft.com/office/officeart/2005/8/layout/chevron2"/>
    <dgm:cxn modelId="{E1E26A72-1D9E-4D77-9674-6E7A37E48939}" type="presParOf" srcId="{8C2A42BA-FF1A-4088-8191-04EA4FE1D86B}" destId="{6079D143-54D3-4CCC-863E-FABC906E5562}" srcOrd="0" destOrd="0" presId="urn:microsoft.com/office/officeart/2005/8/layout/chevron2"/>
    <dgm:cxn modelId="{4EAA61A5-B443-4448-AB8F-988B909F880B}" type="presParOf" srcId="{8C2A42BA-FF1A-4088-8191-04EA4FE1D86B}" destId="{B4A4304B-A89A-455C-8937-4F3471AB2B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4D87F-78D8-477A-B1EB-F6D230387E12}">
      <dgm:prSet phldrT="[Text]" custT="1"/>
      <dgm:spPr>
        <a:solidFill>
          <a:schemeClr val="accent1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Buổi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GB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Buổi</a:t>
          </a:r>
          <a:r>
            <a:rPr lang="en-GB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chiều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Buổi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trưa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2EFE33-A6B1-4FC4-8DCE-C20B7615A18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GB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Buổi</a:t>
          </a:r>
          <a:r>
            <a:rPr lang="en-GB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tối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9DBBF0-9A8F-4855-AF91-F8C219F4D09D}" type="parTrans" cxnId="{C986A773-8478-4231-9B91-4EC37B34485E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7685B8-B429-4449-ABD1-30505C123D19}" type="sibTrans" cxnId="{C986A773-8478-4231-9B91-4EC37B34485E}">
      <dgm:prSet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 custLinFactNeighborX="-503" custLinFactNeighborY="-7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8C2A42BA-FF1A-4088-8191-04EA4FE1D86B}" type="pres">
      <dgm:prSet presAssocID="{0343EBAB-5602-4610-A469-4F49ABD30187}" presName="composite" presStyleCnt="0"/>
      <dgm:spPr/>
    </dgm:pt>
    <dgm:pt modelId="{6079D143-54D3-4CCC-863E-FABC906E5562}" type="pres">
      <dgm:prSet presAssocID="{0343EBAB-5602-4610-A469-4F49ABD3018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4304B-A89A-455C-8937-4F3471AB2BE3}" type="pres">
      <dgm:prSet presAssocID="{0343EBAB-5602-4610-A469-4F49ABD30187}" presName="descendantText" presStyleLbl="alignAcc1" presStyleIdx="3" presStyleCnt="4" custLinFactNeighborX="37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0CA4B7-B82A-42E7-8C85-BE25B1D57ED5}" type="presOf" srcId="{5418704F-9210-40FA-8798-AF02DE299D38}" destId="{7740790D-703A-457D-9B2A-B653960781AE}" srcOrd="0" destOrd="0" presId="urn:microsoft.com/office/officeart/2005/8/layout/chevron2"/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3F0A0709-DC49-4CCE-AA49-C7356BCC4125}" type="presOf" srcId="{6F2EFE33-A6B1-4FC4-8DCE-C20B7615A182}" destId="{B4A4304B-A89A-455C-8937-4F3471AB2BE3}" srcOrd="0" destOrd="0" presId="urn:microsoft.com/office/officeart/2005/8/layout/chevron2"/>
    <dgm:cxn modelId="{5379662C-4161-4108-A4C3-D271B31CA8CC}" type="presOf" srcId="{29756C80-A634-4D2B-9A07-70E6D46E08D9}" destId="{8C7ED3DB-3783-4021-B562-A020983CA371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1298D813-1478-453B-AE5E-33F7AF6F762F}" type="presOf" srcId="{B8251EDE-A318-4F8F-8BE8-8E87AA152E99}" destId="{9455AA65-36B9-4AC9-B4D8-67632B1E3C70}" srcOrd="0" destOrd="0" presId="urn:microsoft.com/office/officeart/2005/8/layout/chevron2"/>
    <dgm:cxn modelId="{63AE4AA8-FFA2-48F0-8427-EE78A43A97A9}" srcId="{06259B31-9C17-4893-B37C-0A321B6A9055}" destId="{0343EBAB-5602-4610-A469-4F49ABD30187}" srcOrd="3" destOrd="0" parTransId="{4089BDC8-4FED-4B49-AD27-7F6A8E31F6F9}" sibTransId="{A050EF1B-4F42-482D-A5B8-04697375C1E8}"/>
    <dgm:cxn modelId="{C32EA327-855E-43AF-8F6C-9F3F2D6F1255}" type="presOf" srcId="{06259B31-9C17-4893-B37C-0A321B6A9055}" destId="{CC0518B2-6C91-4C01-97CD-4CCBC5997385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6DC51C47-4F32-4D21-BFC8-23DE002B231C}" type="presOf" srcId="{B8892526-E846-4A54-8A12-C5F77479C95E}" destId="{5879FD45-A004-41C3-8F75-44585E9B7556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A0FA1505-5AC8-4C82-8513-8A08C575E15C}" type="presOf" srcId="{0343EBAB-5602-4610-A469-4F49ABD30187}" destId="{6079D143-54D3-4CCC-863E-FABC906E5562}" srcOrd="0" destOrd="0" presId="urn:microsoft.com/office/officeart/2005/8/layout/chevron2"/>
    <dgm:cxn modelId="{9BDA2788-7E51-40F1-A53F-CA451D63278F}" type="presOf" srcId="{29F4D87F-78D8-477A-B1EB-F6D230387E12}" destId="{35F39544-CE5B-4742-8C2B-366930493E7F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8504C0B3-CF01-42CE-9181-B25B6A241632}" type="presOf" srcId="{36D49637-7CB7-4CBF-A617-FB36D1C024DD}" destId="{50714AC9-E134-43C0-912B-EF962B8CDCA6}" srcOrd="0" destOrd="0" presId="urn:microsoft.com/office/officeart/2005/8/layout/chevron2"/>
    <dgm:cxn modelId="{C986A773-8478-4231-9B91-4EC37B34485E}" srcId="{0343EBAB-5602-4610-A469-4F49ABD30187}" destId="{6F2EFE33-A6B1-4FC4-8DCE-C20B7615A182}" srcOrd="0" destOrd="0" parTransId="{9D9DBBF0-9A8F-4855-AF91-F8C219F4D09D}" sibTransId="{677685B8-B429-4449-ABD1-30505C123D19}"/>
    <dgm:cxn modelId="{3757A5F0-4031-4460-913F-6DB783811025}" type="presParOf" srcId="{CC0518B2-6C91-4C01-97CD-4CCBC5997385}" destId="{5F8B33AE-88DB-429D-93DF-8620C16CB05A}" srcOrd="0" destOrd="0" presId="urn:microsoft.com/office/officeart/2005/8/layout/chevron2"/>
    <dgm:cxn modelId="{57B7B4DE-B3FD-4D87-81F2-36AC3EBA2743}" type="presParOf" srcId="{5F8B33AE-88DB-429D-93DF-8620C16CB05A}" destId="{7740790D-703A-457D-9B2A-B653960781AE}" srcOrd="0" destOrd="0" presId="urn:microsoft.com/office/officeart/2005/8/layout/chevron2"/>
    <dgm:cxn modelId="{CAFA2476-EE1A-4F78-AC5C-F7DE6036789A}" type="presParOf" srcId="{5F8B33AE-88DB-429D-93DF-8620C16CB05A}" destId="{35F39544-CE5B-4742-8C2B-366930493E7F}" srcOrd="1" destOrd="0" presId="urn:microsoft.com/office/officeart/2005/8/layout/chevron2"/>
    <dgm:cxn modelId="{DF7BEC1F-6FE4-47DC-A9A9-3F907A085F5A}" type="presParOf" srcId="{CC0518B2-6C91-4C01-97CD-4CCBC5997385}" destId="{194C9EC6-0FFA-4028-A669-E2F345AF39A2}" srcOrd="1" destOrd="0" presId="urn:microsoft.com/office/officeart/2005/8/layout/chevron2"/>
    <dgm:cxn modelId="{CDCBE319-A6EC-48D4-A7CD-8526FA75A997}" type="presParOf" srcId="{CC0518B2-6C91-4C01-97CD-4CCBC5997385}" destId="{F69F177F-8919-45F2-A7B5-C0656587D558}" srcOrd="2" destOrd="0" presId="urn:microsoft.com/office/officeart/2005/8/layout/chevron2"/>
    <dgm:cxn modelId="{767F9B00-50C6-4BEB-BB86-26FF84365E70}" type="presParOf" srcId="{F69F177F-8919-45F2-A7B5-C0656587D558}" destId="{8C7ED3DB-3783-4021-B562-A020983CA371}" srcOrd="0" destOrd="0" presId="urn:microsoft.com/office/officeart/2005/8/layout/chevron2"/>
    <dgm:cxn modelId="{8B67FCA3-3419-4F27-9834-71585AB37CC1}" type="presParOf" srcId="{F69F177F-8919-45F2-A7B5-C0656587D558}" destId="{9455AA65-36B9-4AC9-B4D8-67632B1E3C70}" srcOrd="1" destOrd="0" presId="urn:microsoft.com/office/officeart/2005/8/layout/chevron2"/>
    <dgm:cxn modelId="{086E738F-F672-4FF6-B516-C578374FAC41}" type="presParOf" srcId="{CC0518B2-6C91-4C01-97CD-4CCBC5997385}" destId="{F9E97B85-8C08-4152-8D84-04D8C510EE5D}" srcOrd="3" destOrd="0" presId="urn:microsoft.com/office/officeart/2005/8/layout/chevron2"/>
    <dgm:cxn modelId="{2F3852C5-CF27-40C6-9A7F-B4FABB139CFC}" type="presParOf" srcId="{CC0518B2-6C91-4C01-97CD-4CCBC5997385}" destId="{7DCA52D1-599F-48F7-A860-12217D4BC70F}" srcOrd="4" destOrd="0" presId="urn:microsoft.com/office/officeart/2005/8/layout/chevron2"/>
    <dgm:cxn modelId="{F0EE6BCC-37AD-40C5-891A-1EA71A037692}" type="presParOf" srcId="{7DCA52D1-599F-48F7-A860-12217D4BC70F}" destId="{5879FD45-A004-41C3-8F75-44585E9B7556}" srcOrd="0" destOrd="0" presId="urn:microsoft.com/office/officeart/2005/8/layout/chevron2"/>
    <dgm:cxn modelId="{93334402-BF91-4586-BEE7-AA654D84568C}" type="presParOf" srcId="{7DCA52D1-599F-48F7-A860-12217D4BC70F}" destId="{50714AC9-E134-43C0-912B-EF962B8CDCA6}" srcOrd="1" destOrd="0" presId="urn:microsoft.com/office/officeart/2005/8/layout/chevron2"/>
    <dgm:cxn modelId="{DC1F6615-E7B7-448B-816F-07D2D3ADB56F}" type="presParOf" srcId="{CC0518B2-6C91-4C01-97CD-4CCBC5997385}" destId="{26E2E6AC-AE0D-44E0-AA88-E7C8730ADA79}" srcOrd="5" destOrd="0" presId="urn:microsoft.com/office/officeart/2005/8/layout/chevron2"/>
    <dgm:cxn modelId="{5733189B-10D5-4619-AEE1-79EB0B1D23A3}" type="presParOf" srcId="{CC0518B2-6C91-4C01-97CD-4CCBC5997385}" destId="{8C2A42BA-FF1A-4088-8191-04EA4FE1D86B}" srcOrd="6" destOrd="0" presId="urn:microsoft.com/office/officeart/2005/8/layout/chevron2"/>
    <dgm:cxn modelId="{E1E26A72-1D9E-4D77-9674-6E7A37E48939}" type="presParOf" srcId="{8C2A42BA-FF1A-4088-8191-04EA4FE1D86B}" destId="{6079D143-54D3-4CCC-863E-FABC906E5562}" srcOrd="0" destOrd="0" presId="urn:microsoft.com/office/officeart/2005/8/layout/chevron2"/>
    <dgm:cxn modelId="{4EAA61A5-B443-4448-AB8F-988B909F880B}" type="presParOf" srcId="{8C2A42BA-FF1A-4088-8191-04EA4FE1D86B}" destId="{B4A4304B-A89A-455C-8937-4F3471AB2B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202884" y="202884"/>
          <a:ext cx="1352560" cy="94679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473396"/>
        <a:ext cx="946792" cy="405768"/>
      </dsp:txXfrm>
    </dsp:sp>
    <dsp:sp modelId="{35F39544-CE5B-4742-8C2B-366930493E7F}">
      <dsp:nvSpPr>
        <dsp:cNvPr id="0" name=""/>
        <dsp:cNvSpPr/>
      </dsp:nvSpPr>
      <dsp:spPr>
        <a:xfrm rot="5400000">
          <a:off x="5155637" y="-4204078"/>
          <a:ext cx="879626" cy="92973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Nhìn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bằng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mắt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thường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đánh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giá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946792" y="47707"/>
        <a:ext cx="9254376" cy="793746"/>
      </dsp:txXfrm>
    </dsp:sp>
    <dsp:sp modelId="{8C7ED3DB-3783-4021-B562-A020983CA371}">
      <dsp:nvSpPr>
        <dsp:cNvPr id="0" name=""/>
        <dsp:cNvSpPr/>
      </dsp:nvSpPr>
      <dsp:spPr>
        <a:xfrm rot="5400000">
          <a:off x="-202884" y="1403081"/>
          <a:ext cx="1352560" cy="94679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1673593"/>
        <a:ext cx="946792" cy="405768"/>
      </dsp:txXfrm>
    </dsp:sp>
    <dsp:sp modelId="{9455AA65-36B9-4AC9-B4D8-67632B1E3C70}">
      <dsp:nvSpPr>
        <dsp:cNvPr id="0" name=""/>
        <dsp:cNvSpPr/>
      </dsp:nvSpPr>
      <dsp:spPr>
        <a:xfrm rot="5400000">
          <a:off x="5132957" y="-3008879"/>
          <a:ext cx="924986" cy="92973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hỏi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người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lớn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946792" y="1222440"/>
        <a:ext cx="9252162" cy="834678"/>
      </dsp:txXfrm>
    </dsp:sp>
    <dsp:sp modelId="{5879FD45-A004-41C3-8F75-44585E9B7556}">
      <dsp:nvSpPr>
        <dsp:cNvPr id="0" name=""/>
        <dsp:cNvSpPr/>
      </dsp:nvSpPr>
      <dsp:spPr>
        <a:xfrm rot="5400000">
          <a:off x="-202884" y="2869870"/>
          <a:ext cx="1352560" cy="94679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3140382"/>
        <a:ext cx="946792" cy="405768"/>
      </dsp:txXfrm>
    </dsp:sp>
    <dsp:sp modelId="{50714AC9-E134-43C0-912B-EF962B8CDCA6}">
      <dsp:nvSpPr>
        <dsp:cNvPr id="0" name=""/>
        <dsp:cNvSpPr/>
      </dsp:nvSpPr>
      <dsp:spPr>
        <a:xfrm rot="5400000">
          <a:off x="4814368" y="-1551233"/>
          <a:ext cx="1467703" cy="9297316"/>
        </a:xfrm>
        <a:prstGeom prst="round2SameRect">
          <a:avLst/>
        </a:prstGeom>
        <a:solidFill>
          <a:schemeClr val="bg2">
            <a:alpha val="9000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Đo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chiều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cao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cân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nặng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dùng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thang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đánh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giá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tình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trạng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dinh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dưỡng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Tổ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chức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tế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Thế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giới</a:t>
          </a:r>
          <a:endParaRPr lang="en-US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99562" y="2435220"/>
        <a:ext cx="9225669" cy="13244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218181" y="206712"/>
          <a:ext cx="1378080" cy="9646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-11469" y="482328"/>
        <a:ext cx="964656" cy="413424"/>
      </dsp:txXfrm>
    </dsp:sp>
    <dsp:sp modelId="{35F39544-CE5B-4742-8C2B-366930493E7F}">
      <dsp:nvSpPr>
        <dsp:cNvPr id="0" name=""/>
        <dsp:cNvSpPr/>
      </dsp:nvSpPr>
      <dsp:spPr>
        <a:xfrm rot="5400000">
          <a:off x="5129892" y="-4173648"/>
          <a:ext cx="896223" cy="92496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Nhìn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bằng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mắt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thường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đánh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giá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953187" y="46807"/>
        <a:ext cx="9205884" cy="808723"/>
      </dsp:txXfrm>
    </dsp:sp>
    <dsp:sp modelId="{8C7ED3DB-3783-4021-B562-A020983CA371}">
      <dsp:nvSpPr>
        <dsp:cNvPr id="0" name=""/>
        <dsp:cNvSpPr/>
      </dsp:nvSpPr>
      <dsp:spPr>
        <a:xfrm rot="5400000">
          <a:off x="-218181" y="1404411"/>
          <a:ext cx="1378080" cy="9646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-11469" y="1680027"/>
        <a:ext cx="964656" cy="413424"/>
      </dsp:txXfrm>
    </dsp:sp>
    <dsp:sp modelId="{9455AA65-36B9-4AC9-B4D8-67632B1E3C70}">
      <dsp:nvSpPr>
        <dsp:cNvPr id="0" name=""/>
        <dsp:cNvSpPr/>
      </dsp:nvSpPr>
      <dsp:spPr>
        <a:xfrm rot="5400000">
          <a:off x="5130127" y="-2979241"/>
          <a:ext cx="895752" cy="92496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hỏi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người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lớn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953187" y="1241426"/>
        <a:ext cx="9205907" cy="808298"/>
      </dsp:txXfrm>
    </dsp:sp>
    <dsp:sp modelId="{5879FD45-A004-41C3-8F75-44585E9B7556}">
      <dsp:nvSpPr>
        <dsp:cNvPr id="0" name=""/>
        <dsp:cNvSpPr/>
      </dsp:nvSpPr>
      <dsp:spPr>
        <a:xfrm rot="5400000">
          <a:off x="-218181" y="2849887"/>
          <a:ext cx="1378080" cy="9646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-11469" y="3125503"/>
        <a:ext cx="964656" cy="413424"/>
      </dsp:txXfrm>
    </dsp:sp>
    <dsp:sp modelId="{50714AC9-E134-43C0-912B-EF962B8CDCA6}">
      <dsp:nvSpPr>
        <dsp:cNvPr id="0" name=""/>
        <dsp:cNvSpPr/>
      </dsp:nvSpPr>
      <dsp:spPr>
        <a:xfrm rot="5400000">
          <a:off x="4879294" y="-1547388"/>
          <a:ext cx="1397418" cy="9295512"/>
        </a:xfrm>
        <a:prstGeom prst="round2SameRect">
          <a:avLst/>
        </a:prstGeom>
        <a:solidFill>
          <a:schemeClr val="accent1">
            <a:alpha val="9000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Đo</a:t>
          </a:r>
          <a:r>
            <a:rPr lang="en-U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chiều</a:t>
          </a:r>
          <a:r>
            <a:rPr lang="en-U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cao</a:t>
          </a:r>
          <a:r>
            <a:rPr lang="en-U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cân</a:t>
          </a:r>
          <a:r>
            <a:rPr lang="en-U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nặng</a:t>
          </a:r>
          <a:r>
            <a:rPr lang="en-U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dùng</a:t>
          </a:r>
          <a:r>
            <a:rPr lang="en-U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thang </a:t>
          </a:r>
          <a:r>
            <a:rPr lang="en-U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đánh</a:t>
          </a:r>
          <a:r>
            <a:rPr lang="en-U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giá</a:t>
          </a:r>
          <a:r>
            <a:rPr lang="en-U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tình</a:t>
          </a:r>
          <a:r>
            <a:rPr lang="en-U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trạng</a:t>
          </a:r>
          <a:r>
            <a:rPr lang="en-U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dinh</a:t>
          </a:r>
          <a:r>
            <a:rPr lang="en-U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dưỡng</a:t>
          </a:r>
          <a:r>
            <a:rPr lang="en-U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Tổ</a:t>
          </a:r>
          <a:r>
            <a:rPr lang="en-U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chức</a:t>
          </a:r>
          <a:r>
            <a:rPr lang="en-U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en-U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tế</a:t>
          </a:r>
          <a:r>
            <a:rPr lang="en-U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Thế</a:t>
          </a:r>
          <a:r>
            <a:rPr lang="en-US" sz="3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giới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930247" y="2469875"/>
        <a:ext cx="9227296" cy="12609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254" y="167254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90260"/>
        <a:ext cx="780519" cy="334509"/>
      </dsp:txXfrm>
    </dsp:sp>
    <dsp:sp modelId="{35F39544-CE5B-4742-8C2B-366930493E7F}">
      <dsp:nvSpPr>
        <dsp:cNvPr id="0" name=""/>
        <dsp:cNvSpPr/>
      </dsp:nvSpPr>
      <dsp:spPr>
        <a:xfrm rot="5400000">
          <a:off x="5092418" y="-4307164"/>
          <a:ext cx="725149" cy="93489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Buổi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0520" y="40133"/>
        <a:ext cx="9313547" cy="654351"/>
      </dsp:txXfrm>
    </dsp:sp>
    <dsp:sp modelId="{8C7ED3DB-3783-4021-B562-A020983CA371}">
      <dsp:nvSpPr>
        <dsp:cNvPr id="0" name=""/>
        <dsp:cNvSpPr/>
      </dsp:nvSpPr>
      <dsp:spPr>
        <a:xfrm rot="5400000">
          <a:off x="-167254" y="1138593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361599"/>
        <a:ext cx="780519" cy="334509"/>
      </dsp:txXfrm>
    </dsp:sp>
    <dsp:sp modelId="{9455AA65-36B9-4AC9-B4D8-67632B1E3C70}">
      <dsp:nvSpPr>
        <dsp:cNvPr id="0" name=""/>
        <dsp:cNvSpPr/>
      </dsp:nvSpPr>
      <dsp:spPr>
        <a:xfrm rot="5400000">
          <a:off x="5092608" y="-3340749"/>
          <a:ext cx="724768" cy="93489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Buổi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trưa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0519" y="1006720"/>
        <a:ext cx="9313566" cy="654008"/>
      </dsp:txXfrm>
    </dsp:sp>
    <dsp:sp modelId="{5879FD45-A004-41C3-8F75-44585E9B7556}">
      <dsp:nvSpPr>
        <dsp:cNvPr id="0" name=""/>
        <dsp:cNvSpPr/>
      </dsp:nvSpPr>
      <dsp:spPr>
        <a:xfrm rot="5400000">
          <a:off x="-167254" y="2105199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328205"/>
        <a:ext cx="780519" cy="334509"/>
      </dsp:txXfrm>
    </dsp:sp>
    <dsp:sp modelId="{50714AC9-E134-43C0-912B-EF962B8CDCA6}">
      <dsp:nvSpPr>
        <dsp:cNvPr id="0" name=""/>
        <dsp:cNvSpPr/>
      </dsp:nvSpPr>
      <dsp:spPr>
        <a:xfrm rot="5400000">
          <a:off x="5092608" y="-2374143"/>
          <a:ext cx="724768" cy="93489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Buổi</a:t>
          </a:r>
          <a:r>
            <a:rPr lang="en-GB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chiều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0519" y="1973326"/>
        <a:ext cx="9313566" cy="654008"/>
      </dsp:txXfrm>
    </dsp:sp>
    <dsp:sp modelId="{6079D143-54D3-4CCC-863E-FABC906E5562}">
      <dsp:nvSpPr>
        <dsp:cNvPr id="0" name=""/>
        <dsp:cNvSpPr/>
      </dsp:nvSpPr>
      <dsp:spPr>
        <a:xfrm rot="5400000">
          <a:off x="-167254" y="3071805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294811"/>
        <a:ext cx="780519" cy="334509"/>
      </dsp:txXfrm>
    </dsp:sp>
    <dsp:sp modelId="{B4A4304B-A89A-455C-8937-4F3471AB2BE3}">
      <dsp:nvSpPr>
        <dsp:cNvPr id="0" name=""/>
        <dsp:cNvSpPr/>
      </dsp:nvSpPr>
      <dsp:spPr>
        <a:xfrm rot="5400000">
          <a:off x="5092608" y="-1407538"/>
          <a:ext cx="724768" cy="93489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Buổi</a:t>
          </a:r>
          <a:r>
            <a:rPr lang="en-GB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tối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0519" y="2939931"/>
        <a:ext cx="9313566" cy="6540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254" y="167254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90260"/>
        <a:ext cx="780519" cy="334509"/>
      </dsp:txXfrm>
    </dsp:sp>
    <dsp:sp modelId="{35F39544-CE5B-4742-8C2B-366930493E7F}">
      <dsp:nvSpPr>
        <dsp:cNvPr id="0" name=""/>
        <dsp:cNvSpPr/>
      </dsp:nvSpPr>
      <dsp:spPr>
        <a:xfrm rot="5400000">
          <a:off x="5038190" y="-4252936"/>
          <a:ext cx="725149" cy="9240490"/>
        </a:xfrm>
        <a:prstGeom prst="round2SameRect">
          <a:avLst/>
        </a:prstGeom>
        <a:solidFill>
          <a:schemeClr val="accent1">
            <a:alpha val="9000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Buổi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0520" y="40133"/>
        <a:ext cx="9205091" cy="654351"/>
      </dsp:txXfrm>
    </dsp:sp>
    <dsp:sp modelId="{8C7ED3DB-3783-4021-B562-A020983CA371}">
      <dsp:nvSpPr>
        <dsp:cNvPr id="0" name=""/>
        <dsp:cNvSpPr/>
      </dsp:nvSpPr>
      <dsp:spPr>
        <a:xfrm rot="5400000">
          <a:off x="-167254" y="1138593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361599"/>
        <a:ext cx="780519" cy="334509"/>
      </dsp:txXfrm>
    </dsp:sp>
    <dsp:sp modelId="{9455AA65-36B9-4AC9-B4D8-67632B1E3C70}">
      <dsp:nvSpPr>
        <dsp:cNvPr id="0" name=""/>
        <dsp:cNvSpPr/>
      </dsp:nvSpPr>
      <dsp:spPr>
        <a:xfrm rot="5400000">
          <a:off x="4991901" y="-3291855"/>
          <a:ext cx="724768" cy="92404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Buổi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trưa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34040" y="1001386"/>
        <a:ext cx="9205110" cy="654008"/>
      </dsp:txXfrm>
    </dsp:sp>
    <dsp:sp modelId="{5879FD45-A004-41C3-8F75-44585E9B7556}">
      <dsp:nvSpPr>
        <dsp:cNvPr id="0" name=""/>
        <dsp:cNvSpPr/>
      </dsp:nvSpPr>
      <dsp:spPr>
        <a:xfrm rot="5400000">
          <a:off x="-167254" y="2105199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328205"/>
        <a:ext cx="780519" cy="334509"/>
      </dsp:txXfrm>
    </dsp:sp>
    <dsp:sp modelId="{50714AC9-E134-43C0-912B-EF962B8CDCA6}">
      <dsp:nvSpPr>
        <dsp:cNvPr id="0" name=""/>
        <dsp:cNvSpPr/>
      </dsp:nvSpPr>
      <dsp:spPr>
        <a:xfrm rot="5400000">
          <a:off x="5038380" y="-2319915"/>
          <a:ext cx="724768" cy="92404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Buổi</a:t>
          </a:r>
          <a:r>
            <a:rPr lang="en-GB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chiều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0519" y="1973326"/>
        <a:ext cx="9205110" cy="654008"/>
      </dsp:txXfrm>
    </dsp:sp>
    <dsp:sp modelId="{6079D143-54D3-4CCC-863E-FABC906E5562}">
      <dsp:nvSpPr>
        <dsp:cNvPr id="0" name=""/>
        <dsp:cNvSpPr/>
      </dsp:nvSpPr>
      <dsp:spPr>
        <a:xfrm rot="5400000">
          <a:off x="-167254" y="3071805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294811"/>
        <a:ext cx="780519" cy="334509"/>
      </dsp:txXfrm>
    </dsp:sp>
    <dsp:sp modelId="{B4A4304B-A89A-455C-8937-4F3471AB2BE3}">
      <dsp:nvSpPr>
        <dsp:cNvPr id="0" name=""/>
        <dsp:cNvSpPr/>
      </dsp:nvSpPr>
      <dsp:spPr>
        <a:xfrm rot="5400000">
          <a:off x="5038380" y="-1353310"/>
          <a:ext cx="724768" cy="92404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Buổi</a:t>
          </a:r>
          <a:r>
            <a:rPr lang="en-GB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tối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0519" y="2939931"/>
        <a:ext cx="9205110" cy="654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50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15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716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78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030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9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5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73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762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5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498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65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file:///G:\2025%20Truy&#7873;n%20th&#244;ng%20m&#244;%20h&#236;nh\ai%20la%20trieu%20phu%20mo%20dau%20-%20ai%20la%20trieu%20phu.mp3" TargetMode="Externa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file:///G:\2025%20Truy&#7873;n%20th&#244;ng%20m&#244;%20h&#236;nh\ai%20la%20trieu%20phu%20mo%20dau%20-%20ai%20la%20trieu%20phu.mp3" TargetMode="Externa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Data" Target="../diagrams/data1.xml"/><Relationship Id="rId11" Type="http://schemas.openxmlformats.org/officeDocument/2006/relationships/image" Target="../media/image4.png"/><Relationship Id="rId5" Type="http://schemas.openxmlformats.org/officeDocument/2006/relationships/audio" Target="../media/audio2.wav"/><Relationship Id="rId10" Type="http://schemas.microsoft.com/office/2007/relationships/diagramDrawing" Target="../diagrams/drawing1.xml"/><Relationship Id="rId4" Type="http://schemas.openxmlformats.org/officeDocument/2006/relationships/audio" Target="../media/audio1.wav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Data" Target="../diagrams/data3.xml"/><Relationship Id="rId11" Type="http://schemas.openxmlformats.org/officeDocument/2006/relationships/image" Target="../media/image4.png"/><Relationship Id="rId5" Type="http://schemas.openxmlformats.org/officeDocument/2006/relationships/audio" Target="../media/audio2.wav"/><Relationship Id="rId10" Type="http://schemas.microsoft.com/office/2007/relationships/diagramDrawing" Target="../diagrams/drawing3.xml"/><Relationship Id="rId4" Type="http://schemas.openxmlformats.org/officeDocument/2006/relationships/audio" Target="../media/audio1.wav"/><Relationship Id="rId9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331" y="1876624"/>
            <a:ext cx="2546609" cy="25466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5094" y="3001617"/>
            <a:ext cx="8308176" cy="273926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Nhận</a:t>
            </a:r>
            <a:r>
              <a:rPr lang="en-US" sz="5400" b="1" cap="none" spc="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biết</a:t>
            </a:r>
            <a:r>
              <a:rPr lang="en-US" sz="5400" b="1" cap="none" spc="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tình</a:t>
            </a:r>
            <a:r>
              <a:rPr lang="en-US" sz="5400" b="1" cap="none" spc="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trạng</a:t>
            </a:r>
            <a:r>
              <a:rPr lang="en-US" sz="5400" b="1" cap="none" spc="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dinh</a:t>
            </a:r>
            <a:r>
              <a:rPr lang="en-US" sz="5400" b="1" cap="none" spc="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dưỡng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02473" y="6968001"/>
            <a:ext cx="609600" cy="609600"/>
          </a:xfrm>
          <a:prstGeom prst="rect">
            <a:avLst/>
          </a:prstGeom>
        </p:spPr>
      </p:pic>
      <p:pic>
        <p:nvPicPr>
          <p:cNvPr id="11" name="ai la trieu phu mo dau - ai la trieu phu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887200" y="0"/>
            <a:ext cx="304800" cy="304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0999" y="385147"/>
            <a:ext cx="6188624" cy="17702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Trò</a:t>
            </a:r>
            <a:r>
              <a:rPr lang="en-US" sz="5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chơi</a:t>
            </a:r>
            <a:r>
              <a:rPr lang="en-US" sz="5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1: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76" y="148865"/>
            <a:ext cx="1605884" cy="157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375E-6 7.40741E-7 L -4.375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23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5" grpId="1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535629">
            <a:off x="114266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408181" y="79324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405687" y="79324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378212" y="80895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365350" y="83508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378211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351979" y="83508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365096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337194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246239" y="95532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186218" y="577801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153903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739348" y="291658"/>
            <a:ext cx="9631017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GB" sz="3600" b="1" dirty="0" err="1">
                <a:cs typeface="Arial" panose="020B0604020202020204" pitchFamily="34" charset="0"/>
              </a:rPr>
              <a:t>Câu</a:t>
            </a:r>
            <a:r>
              <a:rPr lang="en-GB" sz="3600" b="1" dirty="0">
                <a:cs typeface="Arial" panose="020B0604020202020204" pitchFamily="34" charset="0"/>
              </a:rPr>
              <a:t> 1: </a:t>
            </a:r>
            <a:r>
              <a:rPr lang="vi-VN" sz="3600" b="1" dirty="0">
                <a:cs typeface="Arial" panose="020B0604020202020204" pitchFamily="34" charset="0"/>
              </a:rPr>
              <a:t>Theo em, những bạn nào trong hình dưới đây có </a:t>
            </a:r>
            <a:r>
              <a:rPr lang="vi-VN" sz="3600" b="1" dirty="0">
                <a:solidFill>
                  <a:srgbClr val="FFFF00"/>
                </a:solidFill>
                <a:cs typeface="Arial" panose="020B0604020202020204" pitchFamily="34" charset="0"/>
              </a:rPr>
              <a:t>hình thể </a:t>
            </a:r>
            <a:r>
              <a:rPr lang="vi-VN" sz="3600" b="1" dirty="0">
                <a:cs typeface="Arial" panose="020B0604020202020204" pitchFamily="34" charset="0"/>
              </a:rPr>
              <a:t>giống với bạn bị </a:t>
            </a:r>
            <a:r>
              <a:rPr lang="vi-VN" sz="3600" b="1" dirty="0">
                <a:solidFill>
                  <a:srgbClr val="FFFF00"/>
                </a:solidFill>
                <a:cs typeface="Arial" panose="020B0604020202020204" pitchFamily="34" charset="0"/>
              </a:rPr>
              <a:t>thừa </a:t>
            </a:r>
            <a:r>
              <a:rPr lang="vi-VN" sz="36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cân</a:t>
            </a:r>
            <a:r>
              <a:rPr lang="vi-VN" sz="3600" b="1" dirty="0" smtClean="0">
                <a:cs typeface="Arial" panose="020B0604020202020204" pitchFamily="34" charset="0"/>
              </a:rPr>
              <a:t>? </a:t>
            </a:r>
            <a:r>
              <a:rPr lang="vi-VN" sz="3600" i="1" dirty="0" smtClean="0">
                <a:cs typeface="Arial" panose="020B0604020202020204" pitchFamily="34" charset="0"/>
              </a:rPr>
              <a:t>(</a:t>
            </a:r>
            <a:r>
              <a:rPr lang="vi-VN" sz="3600" i="1" dirty="0">
                <a:cs typeface="Arial" panose="020B0604020202020204" pitchFamily="34" charset="0"/>
              </a:rPr>
              <a:t>chọn </a:t>
            </a:r>
            <a:r>
              <a:rPr lang="vi-VN" sz="3600" b="1" i="1" dirty="0">
                <a:solidFill>
                  <a:srgbClr val="FFFF00"/>
                </a:solidFill>
                <a:cs typeface="Arial" panose="020B0604020202020204" pitchFamily="34" charset="0"/>
              </a:rPr>
              <a:t>số</a:t>
            </a:r>
            <a:r>
              <a:rPr lang="vi-VN" sz="3600" i="1" dirty="0">
                <a:cs typeface="Arial" panose="020B0604020202020204" pitchFamily="34" charset="0"/>
              </a:rPr>
              <a:t> tương ứng với hình</a:t>
            </a:r>
            <a:r>
              <a:rPr lang="vi-VN" sz="3600" i="1" dirty="0" smtClean="0">
                <a:cs typeface="Arial" panose="020B0604020202020204" pitchFamily="34" charset="0"/>
              </a:rPr>
              <a:t>)</a:t>
            </a:r>
            <a:endParaRPr lang="en-US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80931" y="2268529"/>
            <a:ext cx="9581322" cy="4194464"/>
          </a:xfrm>
          <a:solidFill>
            <a:srgbClr val="92D050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1" name="Content Placeholder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6" t="35732" r="31065" b="45249"/>
          <a:stretch/>
        </p:blipFill>
        <p:spPr>
          <a:xfrm>
            <a:off x="1739348" y="2500123"/>
            <a:ext cx="9021803" cy="2943663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804308"/>
              </p:ext>
            </p:extLst>
          </p:nvPr>
        </p:nvGraphicFramePr>
        <p:xfrm>
          <a:off x="1739348" y="5369280"/>
          <a:ext cx="9422295" cy="109371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77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2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7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50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198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9371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</a:rPr>
                        <a:t>1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</a:rPr>
                        <a:t>2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</a:rPr>
                        <a:t>3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</a:rPr>
                        <a:t>4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effectLst/>
                        </a:rPr>
                        <a:t> 5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</a:rPr>
                        <a:t>6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</a:rPr>
                        <a:t>7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Oval 22"/>
          <p:cNvSpPr/>
          <p:nvPr/>
        </p:nvSpPr>
        <p:spPr>
          <a:xfrm>
            <a:off x="7023918" y="5502578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482509" y="5547545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892241" y="5509567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7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535629">
            <a:off x="125799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419714" y="79324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417220" y="79324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389745" y="80895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376883" y="83508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389744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363512" y="83508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376629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348727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257772" y="95532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197751" y="577801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81451" y="3356691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52578" y="457293"/>
            <a:ext cx="10187970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dirty="0" err="1">
                <a:cs typeface="Arial" panose="020B0604020202020204" pitchFamily="34" charset="0"/>
              </a:rPr>
              <a:t>Câu</a:t>
            </a:r>
            <a:r>
              <a:rPr lang="en-GB" sz="3600" b="1" dirty="0">
                <a:cs typeface="Arial" panose="020B0604020202020204" pitchFamily="34" charset="0"/>
              </a:rPr>
              <a:t> </a:t>
            </a:r>
            <a:r>
              <a:rPr lang="en-GB" sz="3600" b="1" dirty="0" smtClean="0">
                <a:cs typeface="Arial" panose="020B0604020202020204" pitchFamily="34" charset="0"/>
              </a:rPr>
              <a:t>2: </a:t>
            </a:r>
            <a:r>
              <a:rPr lang="vi-VN" sz="3600" b="1" dirty="0">
                <a:cs typeface="Arial" panose="020B0604020202020204" pitchFamily="34" charset="0"/>
              </a:rPr>
              <a:t>Theo em, những bạn nào trong hình dưới đây có </a:t>
            </a:r>
            <a:r>
              <a:rPr lang="vi-VN" sz="3600" b="1" dirty="0">
                <a:solidFill>
                  <a:srgbClr val="FFFF00"/>
                </a:solidFill>
                <a:cs typeface="Arial" panose="020B0604020202020204" pitchFamily="34" charset="0"/>
              </a:rPr>
              <a:t>hình thể </a:t>
            </a:r>
            <a:r>
              <a:rPr lang="vi-VN" sz="3600" b="1" dirty="0">
                <a:cs typeface="Arial" panose="020B0604020202020204" pitchFamily="34" charset="0"/>
              </a:rPr>
              <a:t>giống với bạn </a:t>
            </a:r>
            <a:r>
              <a:rPr lang="vi-VN" sz="3600" b="1" dirty="0" smtClean="0">
                <a:solidFill>
                  <a:srgbClr val="FFFF00"/>
                </a:solidFill>
              </a:rPr>
              <a:t>gầy</a:t>
            </a:r>
            <a:r>
              <a:rPr lang="vi-VN" sz="3600" b="1" dirty="0" smtClean="0"/>
              <a:t> (</a:t>
            </a:r>
            <a:r>
              <a:rPr lang="es-ES" sz="3600" b="1" dirty="0" err="1" smtClean="0"/>
              <a:t>suy</a:t>
            </a:r>
            <a:r>
              <a:rPr lang="es-ES" sz="3600" b="1" dirty="0" smtClean="0"/>
              <a:t> </a:t>
            </a:r>
            <a:r>
              <a:rPr lang="es-ES" sz="3600" b="1" dirty="0" err="1"/>
              <a:t>dinh</a:t>
            </a:r>
            <a:r>
              <a:rPr lang="es-ES" sz="3600" b="1" dirty="0"/>
              <a:t> </a:t>
            </a:r>
            <a:r>
              <a:rPr lang="vi-VN" sz="3600" b="1" dirty="0" smtClean="0"/>
              <a:t>dưỡng)</a:t>
            </a:r>
            <a:r>
              <a:rPr lang="vi-VN" sz="3600" b="1" dirty="0" smtClean="0">
                <a:cs typeface="Arial" panose="020B0604020202020204" pitchFamily="34" charset="0"/>
              </a:rPr>
              <a:t>? </a:t>
            </a:r>
            <a:r>
              <a:rPr lang="vi-VN" sz="3600" i="1" dirty="0" smtClean="0">
                <a:cs typeface="Arial" panose="020B0604020202020204" pitchFamily="34" charset="0"/>
              </a:rPr>
              <a:t>(</a:t>
            </a:r>
            <a:r>
              <a:rPr lang="vi-VN" sz="3600" i="1" dirty="0">
                <a:cs typeface="Arial" panose="020B0604020202020204" pitchFamily="34" charset="0"/>
              </a:rPr>
              <a:t>chọn </a:t>
            </a:r>
            <a:r>
              <a:rPr lang="vi-VN" sz="3600" b="1" i="1" dirty="0">
                <a:solidFill>
                  <a:srgbClr val="FFFF00"/>
                </a:solidFill>
                <a:cs typeface="Arial" panose="020B0604020202020204" pitchFamily="34" charset="0"/>
              </a:rPr>
              <a:t>số</a:t>
            </a:r>
            <a:r>
              <a:rPr lang="vi-VN" sz="3600" i="1" dirty="0">
                <a:cs typeface="Arial" panose="020B0604020202020204" pitchFamily="34" charset="0"/>
              </a:rPr>
              <a:t> tương ứng với hình</a:t>
            </a:r>
            <a:r>
              <a:rPr lang="vi-VN" sz="3600" i="1" dirty="0" smtClean="0">
                <a:cs typeface="Arial" panose="020B0604020202020204" pitchFamily="34" charset="0"/>
              </a:rPr>
              <a:t>)</a:t>
            </a:r>
            <a:endParaRPr lang="en-US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52579" y="2334950"/>
            <a:ext cx="10059904" cy="4261326"/>
          </a:xfrm>
          <a:solidFill>
            <a:srgbClr val="92D050"/>
          </a:solidFill>
        </p:spPr>
        <p:txBody>
          <a:bodyPr/>
          <a:lstStyle/>
          <a:p>
            <a:endParaRPr lang="en-US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905691"/>
              </p:ext>
            </p:extLst>
          </p:nvPr>
        </p:nvGraphicFramePr>
        <p:xfrm>
          <a:off x="1682490" y="5640399"/>
          <a:ext cx="10281714" cy="95587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02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2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7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0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16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5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5587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</a:rPr>
                        <a:t>1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effectLst/>
                        </a:rPr>
                        <a:t>  2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</a:rPr>
                        <a:t>3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</a:rPr>
                        <a:t>4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effectLst/>
                        </a:rPr>
                        <a:t>5</a:t>
                      </a:r>
                      <a:endParaRPr lang="en-US" sz="3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</a:rPr>
                        <a:t>6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</a:rPr>
                        <a:t>7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6" name="Content Placeholder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3" t="35732" r="31065" b="45249"/>
          <a:stretch/>
        </p:blipFill>
        <p:spPr>
          <a:xfrm>
            <a:off x="1682490" y="2736480"/>
            <a:ext cx="9109598" cy="2943663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3212280" y="5844112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027596" y="5844112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3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2848" y="2167209"/>
            <a:ext cx="10027303" cy="44522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 rot="20535629">
            <a:off x="185436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479351" y="79324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476857" y="79324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449382" y="80895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436520" y="83508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449381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423149" y="83508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436266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408364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317409" y="95532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257388" y="577801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390761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62848" y="193397"/>
            <a:ext cx="10095752" cy="181588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GB" sz="36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GB" sz="3600" b="1" dirty="0" smtClean="0">
                <a:ea typeface="Calibri" panose="020F0502020204030204" pitchFamily="34" charset="0"/>
                <a:cs typeface="Arial" panose="020B0604020202020204" pitchFamily="34" charset="0"/>
              </a:rPr>
              <a:t> 3: </a:t>
            </a:r>
            <a:r>
              <a:rPr lang="en-US" sz="3600" b="1" dirty="0">
                <a:cs typeface="Arial" pitchFamily="34" charset="0"/>
              </a:rPr>
              <a:t>Theo </a:t>
            </a:r>
            <a:r>
              <a:rPr lang="en-US" sz="3600" b="1" dirty="0" err="1">
                <a:cs typeface="Arial" pitchFamily="34" charset="0"/>
              </a:rPr>
              <a:t>em</a:t>
            </a:r>
            <a:r>
              <a:rPr lang="en-US" sz="3600" b="1" dirty="0">
                <a:cs typeface="Arial" pitchFamily="34" charset="0"/>
              </a:rPr>
              <a:t>, </a:t>
            </a:r>
            <a:r>
              <a:rPr lang="en-US" sz="3600" b="1" dirty="0" err="1" smtClean="0">
                <a:cs typeface="Arial" pitchFamily="34" charset="0"/>
              </a:rPr>
              <a:t>những</a:t>
            </a:r>
            <a:r>
              <a:rPr lang="en-US" sz="3600" b="1" dirty="0" smtClean="0">
                <a:cs typeface="Arial" pitchFamily="34" charset="0"/>
              </a:rPr>
              <a:t> </a:t>
            </a:r>
            <a:r>
              <a:rPr lang="en-US" sz="3600" b="1" dirty="0" err="1" smtClean="0">
                <a:cs typeface="Arial" pitchFamily="34" charset="0"/>
              </a:rPr>
              <a:t>bạn</a:t>
            </a:r>
            <a:r>
              <a:rPr lang="en-US" sz="3600" b="1" dirty="0" smtClean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nào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trong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hình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dưới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đây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có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Arial" pitchFamily="34" charset="0"/>
              </a:rPr>
              <a:t>hình</a:t>
            </a:r>
            <a:r>
              <a:rPr lang="en-U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Arial" pitchFamily="34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giống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với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bạn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có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tình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trạng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dinh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dưỡng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Arial" pitchFamily="34" charset="0"/>
              </a:rPr>
              <a:t>bình</a:t>
            </a:r>
            <a:r>
              <a:rPr lang="en-U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Arial" pitchFamily="34" charset="0"/>
              </a:rPr>
              <a:t>thường</a:t>
            </a:r>
            <a:r>
              <a:rPr lang="en-US" sz="3600" b="1" dirty="0" smtClean="0">
                <a:cs typeface="Arial" pitchFamily="34" charset="0"/>
              </a:rPr>
              <a:t>?</a:t>
            </a:r>
            <a:r>
              <a:rPr lang="vi-VN" sz="3600" b="1" dirty="0" smtClean="0">
                <a:cs typeface="Arial" pitchFamily="34" charset="0"/>
              </a:rPr>
              <a:t> </a:t>
            </a:r>
            <a:r>
              <a:rPr lang="es-ES" sz="3600" i="1" dirty="0" smtClean="0"/>
              <a:t>(</a:t>
            </a:r>
            <a:r>
              <a:rPr lang="es-ES" sz="3600" i="1" dirty="0" err="1"/>
              <a:t>chọn</a:t>
            </a:r>
            <a:r>
              <a:rPr lang="es-ES" sz="3600" i="1" dirty="0"/>
              <a:t> </a:t>
            </a:r>
            <a:r>
              <a:rPr lang="es-ES" sz="3600" b="1" i="1" dirty="0" err="1">
                <a:solidFill>
                  <a:srgbClr val="FFFF00"/>
                </a:solidFill>
              </a:rPr>
              <a:t>số</a:t>
            </a:r>
            <a:r>
              <a:rPr lang="es-ES" sz="3600" i="1" dirty="0"/>
              <a:t> </a:t>
            </a:r>
            <a:r>
              <a:rPr lang="es-ES" sz="3600" i="1" dirty="0" err="1"/>
              <a:t>tương</a:t>
            </a:r>
            <a:r>
              <a:rPr lang="es-ES" sz="3600" i="1" dirty="0"/>
              <a:t> </a:t>
            </a:r>
            <a:r>
              <a:rPr lang="es-ES" sz="3600" i="1" dirty="0" err="1"/>
              <a:t>ứng</a:t>
            </a:r>
            <a:r>
              <a:rPr lang="es-ES" sz="3600" i="1" dirty="0"/>
              <a:t> </a:t>
            </a:r>
            <a:r>
              <a:rPr lang="es-ES" sz="3600" i="1" dirty="0" err="1"/>
              <a:t>với</a:t>
            </a:r>
            <a:r>
              <a:rPr lang="es-ES" sz="3600" i="1" dirty="0"/>
              <a:t> </a:t>
            </a:r>
            <a:r>
              <a:rPr lang="es-ES" sz="3600" i="1" dirty="0" err="1"/>
              <a:t>hình</a:t>
            </a:r>
            <a:r>
              <a:rPr lang="es-ES" sz="3600" i="1" dirty="0"/>
              <a:t>)</a:t>
            </a:r>
            <a:endParaRPr lang="en-US" sz="3600" b="1" dirty="0"/>
          </a:p>
        </p:txBody>
      </p:sp>
      <p:sp>
        <p:nvSpPr>
          <p:cNvPr id="22" name="Oval 21"/>
          <p:cNvSpPr/>
          <p:nvPr/>
        </p:nvSpPr>
        <p:spPr>
          <a:xfrm>
            <a:off x="4728756" y="5718691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139095" y="5689619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Content Placeholder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3" t="35732" r="31065" b="45249"/>
          <a:stretch/>
        </p:blipFill>
        <p:spPr>
          <a:xfrm>
            <a:off x="1841330" y="2404258"/>
            <a:ext cx="9538788" cy="3192207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992366"/>
              </p:ext>
            </p:extLst>
          </p:nvPr>
        </p:nvGraphicFramePr>
        <p:xfrm>
          <a:off x="1910286" y="5618249"/>
          <a:ext cx="10281714" cy="95587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02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2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7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0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16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5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5587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</a:rPr>
                        <a:t>1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effectLst/>
                        </a:rPr>
                        <a:t>  2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</a:rPr>
                        <a:t>3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4000" b="1" dirty="0" smtClean="0">
                          <a:effectLst/>
                        </a:rPr>
                        <a:t> </a:t>
                      </a:r>
                      <a:r>
                        <a:rPr lang="en-US" sz="4000" b="1" dirty="0" smtClean="0">
                          <a:effectLst/>
                        </a:rPr>
                        <a:t>4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4000" b="1" dirty="0" smtClean="0">
                          <a:effectLst/>
                        </a:rPr>
                        <a:t> </a:t>
                      </a:r>
                      <a:r>
                        <a:rPr lang="en-US" sz="4000" b="1" dirty="0" smtClean="0">
                          <a:effectLst/>
                        </a:rPr>
                        <a:t>5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4000" b="1" dirty="0" smtClean="0">
                          <a:effectLst/>
                        </a:rPr>
                        <a:t>  </a:t>
                      </a:r>
                      <a:r>
                        <a:rPr lang="en-US" sz="4000" b="1" dirty="0" smtClean="0">
                          <a:effectLst/>
                        </a:rPr>
                        <a:t>6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effectLst/>
                        </a:rPr>
                        <a:t>   7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66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1117928"/>
              </p:ext>
            </p:extLst>
          </p:nvPr>
        </p:nvGraphicFramePr>
        <p:xfrm>
          <a:off x="1073075" y="2444583"/>
          <a:ext cx="10244109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 rot="20535629">
            <a:off x="46296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340211" y="79324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337717" y="79324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310242" y="80895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297380" y="83508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310241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284009" y="83508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297126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269224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178269" y="95532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118248" y="577801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58870" y="3495261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11966" y="423913"/>
            <a:ext cx="10376274" cy="1754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 dirty="0"/>
          </a:p>
        </p:txBody>
      </p:sp>
      <p:sp>
        <p:nvSpPr>
          <p:cNvPr id="18" name="Rectangle 17"/>
          <p:cNvSpPr/>
          <p:nvPr/>
        </p:nvSpPr>
        <p:spPr>
          <a:xfrm>
            <a:off x="1306441" y="395665"/>
            <a:ext cx="104557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GB" sz="36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GB" sz="3600" b="1" dirty="0" smtClean="0">
                <a:ea typeface="Calibri" panose="020F0502020204030204" pitchFamily="34" charset="0"/>
                <a:cs typeface="Arial" panose="020B0604020202020204" pitchFamily="34" charset="0"/>
              </a:rPr>
              <a:t> 4: </a:t>
            </a:r>
            <a:r>
              <a:rPr lang="en-US" sz="3600" b="1" dirty="0">
                <a:cs typeface="Arial" pitchFamily="34" charset="0"/>
              </a:rPr>
              <a:t>Theo </a:t>
            </a:r>
            <a:r>
              <a:rPr lang="en-US" sz="3600" b="1" dirty="0" err="1">
                <a:cs typeface="Arial" pitchFamily="34" charset="0"/>
              </a:rPr>
              <a:t>em</a:t>
            </a:r>
            <a:r>
              <a:rPr lang="en-US" sz="3600" b="1" dirty="0">
                <a:cs typeface="Arial" pitchFamily="34" charset="0"/>
              </a:rPr>
              <a:t>, </a:t>
            </a:r>
            <a:r>
              <a:rPr lang="en-US" sz="3600" b="1" dirty="0" err="1">
                <a:cs typeface="Arial" pitchFamily="34" charset="0"/>
              </a:rPr>
              <a:t>để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Arial" pitchFamily="34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Arial" pitchFamily="34" charset="0"/>
              </a:rPr>
              <a:t>chắc</a:t>
            </a:r>
            <a:r>
              <a:rPr lang="en-U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Arial" pitchFamily="34" charset="0"/>
              </a:rPr>
              <a:t>chắn</a:t>
            </a:r>
            <a:r>
              <a:rPr lang="en-U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bản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thân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bị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thừa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 smtClean="0">
                <a:cs typeface="Arial" pitchFamily="34" charset="0"/>
              </a:rPr>
              <a:t>cân</a:t>
            </a:r>
            <a:r>
              <a:rPr lang="en-US" sz="3600" b="1" dirty="0" smtClean="0">
                <a:cs typeface="Arial" pitchFamily="34" charset="0"/>
              </a:rPr>
              <a:t> </a:t>
            </a:r>
            <a:r>
              <a:rPr lang="en-US" sz="3600" b="1" dirty="0">
                <a:cs typeface="Arial" pitchFamily="34" charset="0"/>
              </a:rPr>
              <a:t>hay </a:t>
            </a:r>
            <a:r>
              <a:rPr lang="en-US" sz="3600" b="1" dirty="0" err="1">
                <a:cs typeface="Arial" pitchFamily="34" charset="0"/>
              </a:rPr>
              <a:t>suy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dinh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dưỡng</a:t>
            </a:r>
            <a:r>
              <a:rPr lang="en-US" sz="3600" b="1" dirty="0">
                <a:cs typeface="Arial" pitchFamily="34" charset="0"/>
              </a:rPr>
              <a:t> hay </a:t>
            </a:r>
            <a:r>
              <a:rPr lang="en-US" sz="3600" b="1" dirty="0" err="1">
                <a:cs typeface="Arial" pitchFamily="34" charset="0"/>
              </a:rPr>
              <a:t>bình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thường</a:t>
            </a:r>
            <a:r>
              <a:rPr lang="en-US" sz="3600" b="1" dirty="0">
                <a:cs typeface="Arial" pitchFamily="34" charset="0"/>
              </a:rPr>
              <a:t>, </a:t>
            </a:r>
            <a:r>
              <a:rPr lang="en-US" sz="3600" b="1" dirty="0" err="1">
                <a:cs typeface="Arial" pitchFamily="34" charset="0"/>
              </a:rPr>
              <a:t>em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phải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làm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gì</a:t>
            </a:r>
            <a:r>
              <a:rPr lang="en-US" sz="3600" b="1" dirty="0" smtClean="0">
                <a:cs typeface="Arial" pitchFamily="34" charset="0"/>
              </a:rPr>
              <a:t>?</a:t>
            </a:r>
            <a:r>
              <a:rPr lang="vi-VN" sz="3600" b="1" dirty="0" smtClean="0">
                <a:cs typeface="Arial" pitchFamily="34" charset="0"/>
              </a:rPr>
              <a:t> </a:t>
            </a:r>
            <a:r>
              <a:rPr lang="es-ES" sz="3600" i="1" dirty="0" smtClean="0">
                <a:cs typeface="Arial" pitchFamily="34" charset="0"/>
              </a:rPr>
              <a:t>(</a:t>
            </a:r>
            <a:r>
              <a:rPr lang="es-ES" sz="3600" i="1" dirty="0" err="1">
                <a:cs typeface="Arial" pitchFamily="34" charset="0"/>
              </a:rPr>
              <a:t>Chọn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cs typeface="Arial" pitchFamily="34" charset="0"/>
              </a:rPr>
              <a:t>một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đáp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án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đúng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nhất</a:t>
            </a:r>
            <a:r>
              <a:rPr lang="es-ES" sz="3600" i="1" dirty="0">
                <a:cs typeface="Arial" pitchFamily="34" charset="0"/>
              </a:rPr>
              <a:t>)</a:t>
            </a:r>
            <a:endParaRPr lang="en-US" sz="3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47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2940" y="337930"/>
            <a:ext cx="10336696" cy="195800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8839753"/>
              </p:ext>
            </p:extLst>
          </p:nvPr>
        </p:nvGraphicFramePr>
        <p:xfrm>
          <a:off x="867839" y="2461802"/>
          <a:ext cx="10214291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58870" y="3495261"/>
            <a:ext cx="609600" cy="6096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948861" y="5376134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32523" y="423913"/>
            <a:ext cx="101279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GB" sz="36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GB" sz="3600" b="1" dirty="0" smtClean="0">
                <a:ea typeface="Calibri" panose="020F0502020204030204" pitchFamily="34" charset="0"/>
                <a:cs typeface="Arial" panose="020B0604020202020204" pitchFamily="34" charset="0"/>
              </a:rPr>
              <a:t> 4: </a:t>
            </a:r>
            <a:r>
              <a:rPr lang="en-US" sz="3600" b="1" dirty="0">
                <a:cs typeface="Arial" pitchFamily="34" charset="0"/>
              </a:rPr>
              <a:t>Theo </a:t>
            </a:r>
            <a:r>
              <a:rPr lang="en-US" sz="3600" b="1" dirty="0" err="1">
                <a:cs typeface="Arial" pitchFamily="34" charset="0"/>
              </a:rPr>
              <a:t>em</a:t>
            </a:r>
            <a:r>
              <a:rPr lang="en-US" sz="3600" b="1" dirty="0">
                <a:cs typeface="Arial" pitchFamily="34" charset="0"/>
              </a:rPr>
              <a:t>, </a:t>
            </a:r>
            <a:r>
              <a:rPr lang="en-US" sz="3600" b="1" dirty="0" err="1">
                <a:cs typeface="Arial" pitchFamily="34" charset="0"/>
              </a:rPr>
              <a:t>để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Arial" pitchFamily="34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Arial" pitchFamily="34" charset="0"/>
              </a:rPr>
              <a:t>chắc</a:t>
            </a:r>
            <a:r>
              <a:rPr lang="en-U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Arial" pitchFamily="34" charset="0"/>
              </a:rPr>
              <a:t>chắn</a:t>
            </a:r>
            <a:r>
              <a:rPr lang="en-U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bản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thân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bị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thừa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 smtClean="0">
                <a:cs typeface="Arial" pitchFamily="34" charset="0"/>
              </a:rPr>
              <a:t>cân</a:t>
            </a:r>
            <a:r>
              <a:rPr lang="en-US" sz="3600" b="1" dirty="0" smtClean="0">
                <a:cs typeface="Arial" pitchFamily="34" charset="0"/>
              </a:rPr>
              <a:t> hay </a:t>
            </a:r>
            <a:r>
              <a:rPr lang="en-US" sz="3600" b="1" dirty="0" err="1">
                <a:cs typeface="Arial" pitchFamily="34" charset="0"/>
              </a:rPr>
              <a:t>suy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dinh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dưỡng</a:t>
            </a:r>
            <a:r>
              <a:rPr lang="en-US" sz="3600" b="1" dirty="0">
                <a:cs typeface="Arial" pitchFamily="34" charset="0"/>
              </a:rPr>
              <a:t> hay </a:t>
            </a:r>
            <a:r>
              <a:rPr lang="en-US" sz="3600" b="1" dirty="0" err="1">
                <a:cs typeface="Arial" pitchFamily="34" charset="0"/>
              </a:rPr>
              <a:t>bình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thường</a:t>
            </a:r>
            <a:r>
              <a:rPr lang="en-US" sz="3600" b="1" dirty="0">
                <a:cs typeface="Arial" pitchFamily="34" charset="0"/>
              </a:rPr>
              <a:t>, </a:t>
            </a:r>
            <a:r>
              <a:rPr lang="en-US" sz="3600" b="1" dirty="0" err="1">
                <a:cs typeface="Arial" pitchFamily="34" charset="0"/>
              </a:rPr>
              <a:t>em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phải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làm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gì</a:t>
            </a:r>
            <a:r>
              <a:rPr lang="en-US" sz="3600" b="1" dirty="0" smtClean="0">
                <a:cs typeface="Arial" pitchFamily="34" charset="0"/>
              </a:rPr>
              <a:t>? </a:t>
            </a:r>
            <a:r>
              <a:rPr lang="es-ES" sz="3600" i="1" dirty="0" smtClean="0">
                <a:cs typeface="Arial" pitchFamily="34" charset="0"/>
              </a:rPr>
              <a:t>(</a:t>
            </a:r>
            <a:r>
              <a:rPr lang="es-ES" sz="3600" i="1" dirty="0" err="1">
                <a:cs typeface="Arial" pitchFamily="34" charset="0"/>
              </a:rPr>
              <a:t>Chọn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cs typeface="Arial" pitchFamily="34" charset="0"/>
              </a:rPr>
              <a:t>một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đáp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án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đúng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nhất</a:t>
            </a:r>
            <a:r>
              <a:rPr lang="es-ES" sz="3600" i="1" dirty="0">
                <a:cs typeface="Arial" pitchFamily="34" charset="0"/>
              </a:rPr>
              <a:t>)</a:t>
            </a:r>
            <a:endParaRPr lang="en-US" sz="3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42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50" y="286603"/>
            <a:ext cx="10058400" cy="145075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044978"/>
              </p:ext>
            </p:extLst>
          </p:nvPr>
        </p:nvGraphicFramePr>
        <p:xfrm>
          <a:off x="1256780" y="2688421"/>
          <a:ext cx="10129466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 rot="20535629">
            <a:off x="230001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523916" y="79324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521422" y="79324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493947" y="80895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481085" y="83508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493946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467714" y="83508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480831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452929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361974" y="95532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301953" y="577801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3237513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613730" y="3101996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20" name="Rectangle 19"/>
          <p:cNvSpPr/>
          <p:nvPr/>
        </p:nvSpPr>
        <p:spPr>
          <a:xfrm>
            <a:off x="1490146" y="370546"/>
            <a:ext cx="9906891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dirty="0" err="1" smtClean="0">
                <a:ea typeface="Calibri" panose="020F0502020204030204" pitchFamily="34" charset="0"/>
                <a:cs typeface="Arial" pitchFamily="34" charset="0"/>
              </a:rPr>
              <a:t>Câu</a:t>
            </a:r>
            <a:r>
              <a:rPr lang="en-GB" sz="3600" b="1" dirty="0" smtClean="0">
                <a:ea typeface="Calibri" panose="020F0502020204030204" pitchFamily="34" charset="0"/>
                <a:cs typeface="Arial" pitchFamily="34" charset="0"/>
              </a:rPr>
              <a:t> 5: </a:t>
            </a:r>
            <a:r>
              <a:rPr lang="es-ES" sz="3600" b="1" dirty="0" err="1">
                <a:cs typeface="Arial" pitchFamily="34" charset="0"/>
              </a:rPr>
              <a:t>Theo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em</a:t>
            </a:r>
            <a:r>
              <a:rPr lang="es-ES" sz="3600" b="1" dirty="0">
                <a:cs typeface="Arial" pitchFamily="34" charset="0"/>
              </a:rPr>
              <a:t>, </a:t>
            </a:r>
            <a:r>
              <a:rPr lang="es-ES" sz="3600" b="1" dirty="0" err="1">
                <a:cs typeface="Arial" pitchFamily="34" charset="0"/>
              </a:rPr>
              <a:t>để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có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số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đo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cơ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thể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chính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xác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nhất</a:t>
            </a:r>
            <a:r>
              <a:rPr lang="es-ES" sz="3600" b="1" dirty="0">
                <a:cs typeface="Arial" pitchFamily="34" charset="0"/>
              </a:rPr>
              <a:t>, </a:t>
            </a:r>
            <a:r>
              <a:rPr lang="es-ES" sz="3600" b="1" dirty="0" err="1">
                <a:cs typeface="Arial" pitchFamily="34" charset="0"/>
              </a:rPr>
              <a:t>em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nên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solidFill>
                  <a:srgbClr val="FFFF00"/>
                </a:solidFill>
                <a:cs typeface="Arial" pitchFamily="34" charset="0"/>
              </a:rPr>
              <a:t>đo</a:t>
            </a:r>
            <a:r>
              <a:rPr lang="es-E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s-ES" sz="3600" b="1" dirty="0" err="1">
                <a:solidFill>
                  <a:srgbClr val="FFFF00"/>
                </a:solidFill>
                <a:cs typeface="Arial" pitchFamily="34" charset="0"/>
              </a:rPr>
              <a:t>chiều</a:t>
            </a:r>
            <a:r>
              <a:rPr lang="es-ES" sz="3600" b="1" dirty="0">
                <a:solidFill>
                  <a:srgbClr val="FFFF00"/>
                </a:solidFill>
                <a:cs typeface="Arial" pitchFamily="34" charset="0"/>
              </a:rPr>
              <a:t> cao </a:t>
            </a:r>
            <a:r>
              <a:rPr lang="es-ES" sz="3600" b="1" dirty="0" err="1">
                <a:solidFill>
                  <a:srgbClr val="FFFF00"/>
                </a:solidFill>
                <a:cs typeface="Arial" pitchFamily="34" charset="0"/>
              </a:rPr>
              <a:t>và</a:t>
            </a:r>
            <a:r>
              <a:rPr lang="es-E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s-ES" sz="3600" b="1" dirty="0" err="1">
                <a:solidFill>
                  <a:srgbClr val="FFFF00"/>
                </a:solidFill>
                <a:cs typeface="Arial" pitchFamily="34" charset="0"/>
              </a:rPr>
              <a:t>cân</a:t>
            </a:r>
            <a:r>
              <a:rPr lang="es-E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s-ES" sz="3600" b="1" dirty="0" err="1">
                <a:solidFill>
                  <a:srgbClr val="FFFF00"/>
                </a:solidFill>
                <a:cs typeface="Arial" pitchFamily="34" charset="0"/>
              </a:rPr>
              <a:t>nặng</a:t>
            </a:r>
            <a:r>
              <a:rPr lang="es-E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vào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thời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điểm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nào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trong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ngày</a:t>
            </a:r>
            <a:r>
              <a:rPr lang="es-ES" sz="3600" b="1" dirty="0" smtClean="0">
                <a:cs typeface="Arial" pitchFamily="34" charset="0"/>
              </a:rPr>
              <a:t>? </a:t>
            </a:r>
            <a:r>
              <a:rPr lang="es-ES" sz="3600" i="1" dirty="0" smtClean="0">
                <a:cs typeface="Arial" pitchFamily="34" charset="0"/>
              </a:rPr>
              <a:t>(</a:t>
            </a:r>
            <a:r>
              <a:rPr lang="es-ES" sz="3600" i="1" dirty="0" err="1">
                <a:cs typeface="Arial" pitchFamily="34" charset="0"/>
              </a:rPr>
              <a:t>Chọn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cs typeface="Arial" pitchFamily="34" charset="0"/>
              </a:rPr>
              <a:t>một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đáp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án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đúng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nhất</a:t>
            </a:r>
            <a:r>
              <a:rPr lang="es-ES" sz="3600" i="1" dirty="0">
                <a:cs typeface="Arial" pitchFamily="34" charset="0"/>
              </a:rPr>
              <a:t>)</a:t>
            </a:r>
            <a:endParaRPr lang="en-US" sz="3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55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460" y="454552"/>
            <a:ext cx="10630463" cy="1754326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758151"/>
              </p:ext>
            </p:extLst>
          </p:nvPr>
        </p:nvGraphicFramePr>
        <p:xfrm>
          <a:off x="1245025" y="2642792"/>
          <a:ext cx="1002101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60965" y="3197087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1245025" y="3082118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18" name="Oval 17"/>
          <p:cNvSpPr/>
          <p:nvPr/>
        </p:nvSpPr>
        <p:spPr>
          <a:xfrm>
            <a:off x="1228515" y="2790518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04461" y="454552"/>
            <a:ext cx="10630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GB" sz="3600" b="1" dirty="0" err="1" smtClean="0">
                <a:ea typeface="Calibri" panose="020F0502020204030204" pitchFamily="34" charset="0"/>
                <a:cs typeface="Arial" pitchFamily="34" charset="0"/>
              </a:rPr>
              <a:t>Câu</a:t>
            </a:r>
            <a:r>
              <a:rPr lang="en-GB" sz="3600" b="1" dirty="0" smtClean="0">
                <a:ea typeface="Calibri" panose="020F0502020204030204" pitchFamily="34" charset="0"/>
                <a:cs typeface="Arial" pitchFamily="34" charset="0"/>
              </a:rPr>
              <a:t> 5: </a:t>
            </a:r>
            <a:r>
              <a:rPr lang="es-ES" sz="3600" b="1" dirty="0" err="1">
                <a:cs typeface="Arial" pitchFamily="34" charset="0"/>
              </a:rPr>
              <a:t>Theo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em</a:t>
            </a:r>
            <a:r>
              <a:rPr lang="es-ES" sz="3600" b="1" dirty="0">
                <a:cs typeface="Arial" pitchFamily="34" charset="0"/>
              </a:rPr>
              <a:t>, </a:t>
            </a:r>
            <a:r>
              <a:rPr lang="es-ES" sz="3600" b="1" dirty="0" err="1">
                <a:cs typeface="Arial" pitchFamily="34" charset="0"/>
              </a:rPr>
              <a:t>để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có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số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đo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cơ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thể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chính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xác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nhất</a:t>
            </a:r>
            <a:r>
              <a:rPr lang="es-ES" sz="3600" b="1" dirty="0">
                <a:cs typeface="Arial" pitchFamily="34" charset="0"/>
              </a:rPr>
              <a:t>, </a:t>
            </a:r>
            <a:r>
              <a:rPr lang="es-ES" sz="3600" b="1" dirty="0" err="1">
                <a:cs typeface="Arial" pitchFamily="34" charset="0"/>
              </a:rPr>
              <a:t>em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nên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solidFill>
                  <a:srgbClr val="FFFF00"/>
                </a:solidFill>
                <a:cs typeface="Arial" pitchFamily="34" charset="0"/>
              </a:rPr>
              <a:t>đo</a:t>
            </a:r>
            <a:r>
              <a:rPr lang="es-E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s-ES" sz="3600" b="1" dirty="0" err="1">
                <a:solidFill>
                  <a:srgbClr val="FFFF00"/>
                </a:solidFill>
                <a:cs typeface="Arial" pitchFamily="34" charset="0"/>
              </a:rPr>
              <a:t>chiều</a:t>
            </a:r>
            <a:r>
              <a:rPr lang="es-ES" sz="3600" b="1" dirty="0">
                <a:solidFill>
                  <a:srgbClr val="FFFF00"/>
                </a:solidFill>
                <a:cs typeface="Arial" pitchFamily="34" charset="0"/>
              </a:rPr>
              <a:t> cao </a:t>
            </a:r>
            <a:r>
              <a:rPr lang="es-ES" sz="3600" b="1" dirty="0" err="1">
                <a:solidFill>
                  <a:srgbClr val="FFFF00"/>
                </a:solidFill>
                <a:cs typeface="Arial" pitchFamily="34" charset="0"/>
              </a:rPr>
              <a:t>và</a:t>
            </a:r>
            <a:r>
              <a:rPr lang="es-E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s-ES" sz="3600" b="1" dirty="0" err="1">
                <a:solidFill>
                  <a:srgbClr val="FFFF00"/>
                </a:solidFill>
                <a:cs typeface="Arial" pitchFamily="34" charset="0"/>
              </a:rPr>
              <a:t>cân</a:t>
            </a:r>
            <a:r>
              <a:rPr lang="es-E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s-ES" sz="3600" b="1" dirty="0" err="1">
                <a:solidFill>
                  <a:srgbClr val="FFFF00"/>
                </a:solidFill>
                <a:cs typeface="Arial" pitchFamily="34" charset="0"/>
              </a:rPr>
              <a:t>nặng</a:t>
            </a:r>
            <a:r>
              <a:rPr lang="es-E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vào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thời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điểm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nào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trong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ngày</a:t>
            </a:r>
            <a:r>
              <a:rPr lang="es-ES" sz="3600" b="1" dirty="0">
                <a:cs typeface="Arial" pitchFamily="34" charset="0"/>
              </a:rPr>
              <a:t>? </a:t>
            </a:r>
            <a:r>
              <a:rPr lang="es-ES" sz="3600" i="1" dirty="0">
                <a:cs typeface="Arial" pitchFamily="34" charset="0"/>
              </a:rPr>
              <a:t>(</a:t>
            </a:r>
            <a:r>
              <a:rPr lang="es-ES" sz="3600" i="1" dirty="0" err="1">
                <a:cs typeface="Arial" pitchFamily="34" charset="0"/>
              </a:rPr>
              <a:t>Chọn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cs typeface="Arial" pitchFamily="34" charset="0"/>
              </a:rPr>
              <a:t>một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đáp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án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đúng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nhất</a:t>
            </a:r>
            <a:r>
              <a:rPr lang="es-ES" sz="3600" i="1" dirty="0">
                <a:cs typeface="Arial" pitchFamily="34" charset="0"/>
              </a:rPr>
              <a:t>)</a:t>
            </a:r>
            <a:endParaRPr lang="en-US" sz="3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43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3412993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148" y="1725932"/>
            <a:ext cx="2080755" cy="20807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315557">
            <a:off x="2229549" y="2725697"/>
            <a:ext cx="3486333" cy="10431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và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0645" y="3926416"/>
            <a:ext cx="7367258" cy="21059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Hẹn</a:t>
            </a:r>
            <a:r>
              <a:rPr lang="en-US" sz="5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gặp</a:t>
            </a:r>
            <a:r>
              <a:rPr lang="en-US" sz="5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lại</a:t>
            </a:r>
            <a:r>
              <a:rPr lang="en-US" sz="5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! 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29481">
            <a:off x="719768" y="305525"/>
            <a:ext cx="7367258" cy="15624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Cảm</a:t>
            </a:r>
            <a:r>
              <a:rPr lang="en-US" sz="5400" b="1" cap="none" spc="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ơn</a:t>
            </a:r>
            <a:r>
              <a:rPr lang="en-US" sz="5400" b="1" cap="none" spc="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!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715" y="264108"/>
            <a:ext cx="1516215" cy="149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2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16667E-6 -7.40741E-7 L 0.00026 0.196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981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  <p:bldP spid="5" grpId="1"/>
      <p:bldP spid="7" grpId="0"/>
      <p:bldP spid="8" grpId="0"/>
      <p:bldP spid="8" grpId="1"/>
    </p:bldLst>
  </p:timing>
</p:sld>
</file>

<file path=ppt/theme/theme1.xml><?xml version="1.0" encoding="utf-8"?>
<a:theme xmlns:a="http://schemas.openxmlformats.org/drawingml/2006/main" name="Retrospe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1704</TotalTime>
  <Words>450</Words>
  <Application>Microsoft Office PowerPoint</Application>
  <PresentationFormat>Widescreen</PresentationFormat>
  <Paragraphs>118</Paragraphs>
  <Slides>9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Aharoni</vt:lpstr>
      <vt:lpstr>Arial</vt:lpstr>
      <vt:lpstr>Arial Black</vt:lpstr>
      <vt:lpstr>Calibri</vt:lpstr>
      <vt:lpstr>Calibri Light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Diem Quyen</dc:creator>
  <cp:lastModifiedBy>Thanh Huyen</cp:lastModifiedBy>
  <cp:revision>98</cp:revision>
  <dcterms:created xsi:type="dcterms:W3CDTF">2014-07-10T09:48:44Z</dcterms:created>
  <dcterms:modified xsi:type="dcterms:W3CDTF">2025-05-22T08:48:09Z</dcterms:modified>
</cp:coreProperties>
</file>