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8" r:id="rId3"/>
    <p:sldId id="330" r:id="rId4"/>
    <p:sldId id="325" r:id="rId5"/>
    <p:sldId id="323" r:id="rId6"/>
    <p:sldId id="271" r:id="rId7"/>
    <p:sldId id="327" r:id="rId8"/>
    <p:sldId id="311" r:id="rId9"/>
    <p:sldId id="328" r:id="rId10"/>
    <p:sldId id="291" r:id="rId11"/>
    <p:sldId id="329" r:id="rId12"/>
    <p:sldId id="32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AF0"/>
    <a:srgbClr val="D8D9DA"/>
    <a:srgbClr val="9C9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gì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cả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Nói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bố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mẹ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sự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giúp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đỡ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Lo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lắng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suy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nghĩ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bản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thân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76C12A-A891-4370-A051-8F1CBD330CFF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gm:t>
    </dgm:pt>
    <dgm:pt modelId="{32CA7124-BFEE-4EA2-B238-C4A55F1DEADB}" type="parTrans" cxnId="{AC344392-968A-4BBE-97C9-44676DD5A628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43E0AF-DF31-44DC-9FEE-40683C05BE3D}" type="sibTrans" cxnId="{AC344392-968A-4BBE-97C9-44676DD5A628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C16360-3FEC-4C7F-B610-09F1DAC4285B}">
      <dgm:prSet custT="1"/>
      <dgm:spPr>
        <a:solidFill>
          <a:schemeClr val="bg2">
            <a:alpha val="9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Thay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đổi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bản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thân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chế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độ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uống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hoạt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1387AE-41E2-4A93-8D3E-17C07B1A16DC}" type="parTrans" cxnId="{26F76249-93B0-4F2F-80CA-B9CEE4AE03E8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6C1898-0A3D-47DB-AABE-8B2004B2F62A}" type="sibTrans" cxnId="{26F76249-93B0-4F2F-80CA-B9CEE4AE03E8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 custLinFactNeighborX="-2487" custLinFactNeighborY="26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LinFactNeighborX="310" custLinFactNeighborY="-2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A8D67-3B92-460C-AD53-34F5E72998A5}" type="pres">
      <dgm:prSet presAssocID="{A395F739-844E-4F6B-9EF6-78C57B55A514}" presName="sp" presStyleCnt="0"/>
      <dgm:spPr/>
    </dgm:pt>
    <dgm:pt modelId="{A95FF5E6-CE90-4E9E-ACF4-3950197799E0}" type="pres">
      <dgm:prSet presAssocID="{2876C12A-A891-4370-A051-8F1CBD330CFF}" presName="composite" presStyleCnt="0"/>
      <dgm:spPr/>
    </dgm:pt>
    <dgm:pt modelId="{8500F94F-7CEE-48F0-AEC6-5681A8B1BFD7}" type="pres">
      <dgm:prSet presAssocID="{2876C12A-A891-4370-A051-8F1CBD330CFF}" presName="parentText" presStyleLbl="alignNode1" presStyleIdx="3" presStyleCnt="4" custLinFactNeighborX="4516" custLinFactNeighborY="132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83506-E36D-4260-8200-D8B4DECBD3DB}" type="pres">
      <dgm:prSet presAssocID="{2876C12A-A891-4370-A051-8F1CBD330CFF}" presName="descendantText" presStyleLbl="alignAcc1" presStyleIdx="3" presStyleCnt="4" custScaleX="97771" custScaleY="112195" custLinFactNeighborX="-97" custLinFactNeighborY="209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FFC10E89-E532-4958-993A-7C59CCF8D33A}" type="presOf" srcId="{2876C12A-A891-4370-A051-8F1CBD330CFF}" destId="{8500F94F-7CEE-48F0-AEC6-5681A8B1BFD7}" srcOrd="0" destOrd="0" presId="urn:microsoft.com/office/officeart/2005/8/layout/chevron2"/>
    <dgm:cxn modelId="{26F76249-93B0-4F2F-80CA-B9CEE4AE03E8}" srcId="{2876C12A-A891-4370-A051-8F1CBD330CFF}" destId="{89C16360-3FEC-4C7F-B610-09F1DAC4285B}" srcOrd="0" destOrd="0" parTransId="{A41387AE-41E2-4A93-8D3E-17C07B1A16DC}" sibTransId="{A56C1898-0A3D-47DB-AABE-8B2004B2F62A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AC344392-968A-4BBE-97C9-44676DD5A628}" srcId="{06259B31-9C17-4893-B37C-0A321B6A9055}" destId="{2876C12A-A891-4370-A051-8F1CBD330CFF}" srcOrd="3" destOrd="0" parTransId="{32CA7124-BFEE-4EA2-B238-C4A55F1DEADB}" sibTransId="{1D43E0AF-DF31-44DC-9FEE-40683C05BE3D}"/>
    <dgm:cxn modelId="{FD8C8595-B865-434E-8A99-DB2640D8C5F4}" type="presOf" srcId="{29756C80-A634-4D2B-9A07-70E6D46E08D9}" destId="{8C7ED3DB-3783-4021-B562-A020983CA371}" srcOrd="0" destOrd="0" presId="urn:microsoft.com/office/officeart/2005/8/layout/chevron2"/>
    <dgm:cxn modelId="{8C7DBE41-4610-4126-841C-6CF93B025EBA}" type="presOf" srcId="{5418704F-9210-40FA-8798-AF02DE299D38}" destId="{7740790D-703A-457D-9B2A-B653960781AE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AB958DE-B754-44F4-8A2D-260ADEEE3E99}" type="presOf" srcId="{36D49637-7CB7-4CBF-A617-FB36D1C024DD}" destId="{50714AC9-E134-43C0-912B-EF962B8CDCA6}" srcOrd="0" destOrd="0" presId="urn:microsoft.com/office/officeart/2005/8/layout/chevron2"/>
    <dgm:cxn modelId="{FA3A27F5-2969-4A06-ABC0-C1D9EF26CEEF}" type="presOf" srcId="{B8251EDE-A318-4F8F-8BE8-8E87AA152E99}" destId="{9455AA65-36B9-4AC9-B4D8-67632B1E3C70}" srcOrd="0" destOrd="0" presId="urn:microsoft.com/office/officeart/2005/8/layout/chevron2"/>
    <dgm:cxn modelId="{7F586FBC-E5DF-447B-9FFE-C3712C3E8B14}" type="presOf" srcId="{29F4D87F-78D8-477A-B1EB-F6D230387E12}" destId="{35F39544-CE5B-4742-8C2B-366930493E7F}" srcOrd="0" destOrd="0" presId="urn:microsoft.com/office/officeart/2005/8/layout/chevron2"/>
    <dgm:cxn modelId="{E52B9E75-BAF0-4767-A05C-CFA5BBE0DC27}" type="presOf" srcId="{06259B31-9C17-4893-B37C-0A321B6A9055}" destId="{CC0518B2-6C91-4C01-97CD-4CCBC5997385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AFB6A4B1-1F12-4742-86B3-6BB90D3C72D0}" type="presOf" srcId="{89C16360-3FEC-4C7F-B610-09F1DAC4285B}" destId="{62B83506-E36D-4260-8200-D8B4DECBD3DB}" srcOrd="0" destOrd="0" presId="urn:microsoft.com/office/officeart/2005/8/layout/chevron2"/>
    <dgm:cxn modelId="{E3B914D3-9A36-4CC5-BD9E-197CE8ED2A27}" type="presOf" srcId="{B8892526-E846-4A54-8A12-C5F77479C95E}" destId="{5879FD45-A004-41C3-8F75-44585E9B7556}" srcOrd="0" destOrd="0" presId="urn:microsoft.com/office/officeart/2005/8/layout/chevron2"/>
    <dgm:cxn modelId="{3425EF90-4AA1-4164-BA6E-AFDC2D3C62C2}" type="presParOf" srcId="{CC0518B2-6C91-4C01-97CD-4CCBC5997385}" destId="{5F8B33AE-88DB-429D-93DF-8620C16CB05A}" srcOrd="0" destOrd="0" presId="urn:microsoft.com/office/officeart/2005/8/layout/chevron2"/>
    <dgm:cxn modelId="{5900A779-05A5-4A77-8579-D27316164705}" type="presParOf" srcId="{5F8B33AE-88DB-429D-93DF-8620C16CB05A}" destId="{7740790D-703A-457D-9B2A-B653960781AE}" srcOrd="0" destOrd="0" presId="urn:microsoft.com/office/officeart/2005/8/layout/chevron2"/>
    <dgm:cxn modelId="{FDF0A926-F0C8-4ED7-89D1-C1420920162C}" type="presParOf" srcId="{5F8B33AE-88DB-429D-93DF-8620C16CB05A}" destId="{35F39544-CE5B-4742-8C2B-366930493E7F}" srcOrd="1" destOrd="0" presId="urn:microsoft.com/office/officeart/2005/8/layout/chevron2"/>
    <dgm:cxn modelId="{AB4F2016-2E4B-4236-9CDA-EFFD73616E98}" type="presParOf" srcId="{CC0518B2-6C91-4C01-97CD-4CCBC5997385}" destId="{194C9EC6-0FFA-4028-A669-E2F345AF39A2}" srcOrd="1" destOrd="0" presId="urn:microsoft.com/office/officeart/2005/8/layout/chevron2"/>
    <dgm:cxn modelId="{058BFBBA-0BC6-4D24-B8B1-903C4F202034}" type="presParOf" srcId="{CC0518B2-6C91-4C01-97CD-4CCBC5997385}" destId="{F69F177F-8919-45F2-A7B5-C0656587D558}" srcOrd="2" destOrd="0" presId="urn:microsoft.com/office/officeart/2005/8/layout/chevron2"/>
    <dgm:cxn modelId="{1541EF23-5E03-4254-AC8A-086F55D9469B}" type="presParOf" srcId="{F69F177F-8919-45F2-A7B5-C0656587D558}" destId="{8C7ED3DB-3783-4021-B562-A020983CA371}" srcOrd="0" destOrd="0" presId="urn:microsoft.com/office/officeart/2005/8/layout/chevron2"/>
    <dgm:cxn modelId="{A146F71E-C536-42E7-A1CC-45BDFDCF716E}" type="presParOf" srcId="{F69F177F-8919-45F2-A7B5-C0656587D558}" destId="{9455AA65-36B9-4AC9-B4D8-67632B1E3C70}" srcOrd="1" destOrd="0" presId="urn:microsoft.com/office/officeart/2005/8/layout/chevron2"/>
    <dgm:cxn modelId="{7FF3E2BB-63A8-45D2-BE9F-39613D1B32DF}" type="presParOf" srcId="{CC0518B2-6C91-4C01-97CD-4CCBC5997385}" destId="{F9E97B85-8C08-4152-8D84-04D8C510EE5D}" srcOrd="3" destOrd="0" presId="urn:microsoft.com/office/officeart/2005/8/layout/chevron2"/>
    <dgm:cxn modelId="{F8B588F8-5A96-4269-97A0-FDF12DACB219}" type="presParOf" srcId="{CC0518B2-6C91-4C01-97CD-4CCBC5997385}" destId="{7DCA52D1-599F-48F7-A860-12217D4BC70F}" srcOrd="4" destOrd="0" presId="urn:microsoft.com/office/officeart/2005/8/layout/chevron2"/>
    <dgm:cxn modelId="{6B03D686-E818-4BD7-85C2-BE7B416BDD84}" type="presParOf" srcId="{7DCA52D1-599F-48F7-A860-12217D4BC70F}" destId="{5879FD45-A004-41C3-8F75-44585E9B7556}" srcOrd="0" destOrd="0" presId="urn:microsoft.com/office/officeart/2005/8/layout/chevron2"/>
    <dgm:cxn modelId="{78C2A971-2D65-4031-B851-37FAC84AF665}" type="presParOf" srcId="{7DCA52D1-599F-48F7-A860-12217D4BC70F}" destId="{50714AC9-E134-43C0-912B-EF962B8CDCA6}" srcOrd="1" destOrd="0" presId="urn:microsoft.com/office/officeart/2005/8/layout/chevron2"/>
    <dgm:cxn modelId="{17CF926F-1A76-460B-B750-294522CB54C6}" type="presParOf" srcId="{CC0518B2-6C91-4C01-97CD-4CCBC5997385}" destId="{AB5A8D67-3B92-460C-AD53-34F5E72998A5}" srcOrd="5" destOrd="0" presId="urn:microsoft.com/office/officeart/2005/8/layout/chevron2"/>
    <dgm:cxn modelId="{3141713C-F3E6-43DD-8A26-B087D831D86F}" type="presParOf" srcId="{CC0518B2-6C91-4C01-97CD-4CCBC5997385}" destId="{A95FF5E6-CE90-4E9E-ACF4-3950197799E0}" srcOrd="6" destOrd="0" presId="urn:microsoft.com/office/officeart/2005/8/layout/chevron2"/>
    <dgm:cxn modelId="{EE5C8DD9-2A7F-47D5-AD82-94DEFD3575FE}" type="presParOf" srcId="{A95FF5E6-CE90-4E9E-ACF4-3950197799E0}" destId="{8500F94F-7CEE-48F0-AEC6-5681A8B1BFD7}" srcOrd="0" destOrd="0" presId="urn:microsoft.com/office/officeart/2005/8/layout/chevron2"/>
    <dgm:cxn modelId="{14743607-6E8A-49A7-8A01-31F4165418DE}" type="presParOf" srcId="{A95FF5E6-CE90-4E9E-ACF4-3950197799E0}" destId="{62B83506-E36D-4260-8200-D8B4DECBD3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3EBAB-5602-4610-A469-4F49ABD30187}">
      <dgm:prSet phldrT="[Text]" custT="1"/>
      <dgm:spPr>
        <a:solidFill>
          <a:schemeClr val="accent1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s-E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giàu</a:t>
          </a:r>
          <a:r>
            <a:rPr lang="es-E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chất</a:t>
          </a:r>
          <a:r>
            <a:rPr lang="es-E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dinh</a:t>
          </a:r>
          <a:r>
            <a:rPr lang="es-E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dưỡng</a:t>
          </a:r>
          <a:r>
            <a:rPr lang="es-E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dành</a:t>
          </a:r>
          <a:r>
            <a:rPr lang="es-E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lang="es-E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trẻ</a:t>
          </a:r>
          <a:r>
            <a:rPr lang="es-E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suy</a:t>
          </a:r>
          <a:r>
            <a:rPr lang="es-E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dinh</a:t>
          </a:r>
          <a:r>
            <a:rPr lang="es-E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dưỡng</a:t>
          </a:r>
          <a:endParaRPr lang="en-US" sz="36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ít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-123" custLinFactNeighborY="-10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 custScaleY="153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D44C0F-F53A-4C2D-90A5-033C871FD70B}" type="presOf" srcId="{06259B31-9C17-4893-B37C-0A321B6A9055}" destId="{CC0518B2-6C91-4C01-97CD-4CCBC5997385}" srcOrd="0" destOrd="0" presId="urn:microsoft.com/office/officeart/2005/8/layout/chevron2"/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82A0D893-8C6E-4EEF-892E-EA15080C729F}" type="presOf" srcId="{29F4D87F-78D8-477A-B1EB-F6D230387E12}" destId="{35F39544-CE5B-4742-8C2B-366930493E7F}" srcOrd="0" destOrd="0" presId="urn:microsoft.com/office/officeart/2005/8/layout/chevron2"/>
    <dgm:cxn modelId="{114A57BE-B81E-46D3-BF4D-FA28B18073DC}" type="presOf" srcId="{0343EBAB-5602-4610-A469-4F49ABD30187}" destId="{37CEF49F-3BE7-43DD-B2DF-CDA7BB82C29E}" srcOrd="0" destOrd="0" presId="urn:microsoft.com/office/officeart/2005/8/layout/chevron2"/>
    <dgm:cxn modelId="{6A325D96-8CCD-4E99-BD0F-46292C263979}" type="presOf" srcId="{B8251EDE-A318-4F8F-8BE8-8E87AA152E99}" destId="{9455AA65-36B9-4AC9-B4D8-67632B1E3C70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3219B110-3F67-4BFC-9EE3-A0B849DD5907}" type="presOf" srcId="{48400012-B090-45D6-95BD-A5E901AC8EF6}" destId="{DE09BDFB-F8DC-402A-AFC4-A47B7EDAECDC}" srcOrd="0" destOrd="0" presId="urn:microsoft.com/office/officeart/2005/8/layout/chevron2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AB532E1E-8220-4E83-B469-9CE94A75A5F0}" type="presOf" srcId="{36D49637-7CB7-4CBF-A617-FB36D1C024DD}" destId="{50714AC9-E134-43C0-912B-EF962B8CDCA6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171C4E5-E12E-4E6A-A302-51028940CD5B}" type="presOf" srcId="{29756C80-A634-4D2B-9A07-70E6D46E08D9}" destId="{8C7ED3DB-3783-4021-B562-A020983CA371}" srcOrd="0" destOrd="0" presId="urn:microsoft.com/office/officeart/2005/8/layout/chevron2"/>
    <dgm:cxn modelId="{06AFCEAF-009D-4ABA-8CE0-5836244C91F3}" type="presOf" srcId="{B8892526-E846-4A54-8A12-C5F77479C95E}" destId="{5879FD45-A004-41C3-8F75-44585E9B7556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733FB72C-36F8-45B1-B4BB-DC8FB5EF5D93}" type="presOf" srcId="{5418704F-9210-40FA-8798-AF02DE299D38}" destId="{7740790D-703A-457D-9B2A-B653960781AE}" srcOrd="0" destOrd="0" presId="urn:microsoft.com/office/officeart/2005/8/layout/chevron2"/>
    <dgm:cxn modelId="{3C764AFF-C70D-4968-96B8-936379D2E283}" type="presParOf" srcId="{CC0518B2-6C91-4C01-97CD-4CCBC5997385}" destId="{5F8B33AE-88DB-429D-93DF-8620C16CB05A}" srcOrd="0" destOrd="0" presId="urn:microsoft.com/office/officeart/2005/8/layout/chevron2"/>
    <dgm:cxn modelId="{98E0050D-D6D7-4AA0-AF1B-D1D7BAFA5A54}" type="presParOf" srcId="{5F8B33AE-88DB-429D-93DF-8620C16CB05A}" destId="{7740790D-703A-457D-9B2A-B653960781AE}" srcOrd="0" destOrd="0" presId="urn:microsoft.com/office/officeart/2005/8/layout/chevron2"/>
    <dgm:cxn modelId="{8B088113-2044-4257-A032-15B951D5C7AE}" type="presParOf" srcId="{5F8B33AE-88DB-429D-93DF-8620C16CB05A}" destId="{35F39544-CE5B-4742-8C2B-366930493E7F}" srcOrd="1" destOrd="0" presId="urn:microsoft.com/office/officeart/2005/8/layout/chevron2"/>
    <dgm:cxn modelId="{071A6376-895F-4CE0-B639-6076EC157278}" type="presParOf" srcId="{CC0518B2-6C91-4C01-97CD-4CCBC5997385}" destId="{194C9EC6-0FFA-4028-A669-E2F345AF39A2}" srcOrd="1" destOrd="0" presId="urn:microsoft.com/office/officeart/2005/8/layout/chevron2"/>
    <dgm:cxn modelId="{C610B170-CA7E-4AB9-A621-DACDEB73E176}" type="presParOf" srcId="{CC0518B2-6C91-4C01-97CD-4CCBC5997385}" destId="{F69F177F-8919-45F2-A7B5-C0656587D558}" srcOrd="2" destOrd="0" presId="urn:microsoft.com/office/officeart/2005/8/layout/chevron2"/>
    <dgm:cxn modelId="{D0C12B94-9A21-4F52-AEDC-A91FB4E3FC46}" type="presParOf" srcId="{F69F177F-8919-45F2-A7B5-C0656587D558}" destId="{8C7ED3DB-3783-4021-B562-A020983CA371}" srcOrd="0" destOrd="0" presId="urn:microsoft.com/office/officeart/2005/8/layout/chevron2"/>
    <dgm:cxn modelId="{B7B8A731-08BA-44D9-AFC6-924ECFAAD2FA}" type="presParOf" srcId="{F69F177F-8919-45F2-A7B5-C0656587D558}" destId="{9455AA65-36B9-4AC9-B4D8-67632B1E3C70}" srcOrd="1" destOrd="0" presId="urn:microsoft.com/office/officeart/2005/8/layout/chevron2"/>
    <dgm:cxn modelId="{9F061914-16CD-4F4A-9834-F1E9B505CCD1}" type="presParOf" srcId="{CC0518B2-6C91-4C01-97CD-4CCBC5997385}" destId="{F9E97B85-8C08-4152-8D84-04D8C510EE5D}" srcOrd="3" destOrd="0" presId="urn:microsoft.com/office/officeart/2005/8/layout/chevron2"/>
    <dgm:cxn modelId="{150FDF1C-A903-409D-8225-8ADEB2F0C0E4}" type="presParOf" srcId="{CC0518B2-6C91-4C01-97CD-4CCBC5997385}" destId="{7DCA52D1-599F-48F7-A860-12217D4BC70F}" srcOrd="4" destOrd="0" presId="urn:microsoft.com/office/officeart/2005/8/layout/chevron2"/>
    <dgm:cxn modelId="{4136538A-CE5A-40B9-BB14-662F5B909974}" type="presParOf" srcId="{7DCA52D1-599F-48F7-A860-12217D4BC70F}" destId="{5879FD45-A004-41C3-8F75-44585E9B7556}" srcOrd="0" destOrd="0" presId="urn:microsoft.com/office/officeart/2005/8/layout/chevron2"/>
    <dgm:cxn modelId="{165ADCE8-F812-4C7C-BBE6-E93E0CBA3A71}" type="presParOf" srcId="{7DCA52D1-599F-48F7-A860-12217D4BC70F}" destId="{50714AC9-E134-43C0-912B-EF962B8CDCA6}" srcOrd="1" destOrd="0" presId="urn:microsoft.com/office/officeart/2005/8/layout/chevron2"/>
    <dgm:cxn modelId="{07631180-613F-4133-966D-6918B94CB852}" type="presParOf" srcId="{CC0518B2-6C91-4C01-97CD-4CCBC5997385}" destId="{26E2E6AC-AE0D-44E0-AA88-E7C8730ADA79}" srcOrd="5" destOrd="0" presId="urn:microsoft.com/office/officeart/2005/8/layout/chevron2"/>
    <dgm:cxn modelId="{20CB060C-0C34-4022-8230-BC37DF9C8A36}" type="presParOf" srcId="{CC0518B2-6C91-4C01-97CD-4CCBC5997385}" destId="{66CA1862-0605-4165-9DDA-EF60A063D249}" srcOrd="6" destOrd="0" presId="urn:microsoft.com/office/officeart/2005/8/layout/chevron2"/>
    <dgm:cxn modelId="{41C84FCA-D182-4829-9FF8-A9E9BB408EC6}" type="presParOf" srcId="{66CA1862-0605-4165-9DDA-EF60A063D249}" destId="{DE09BDFB-F8DC-402A-AFC4-A47B7EDAECDC}" srcOrd="0" destOrd="0" presId="urn:microsoft.com/office/officeart/2005/8/layout/chevron2"/>
    <dgm:cxn modelId="{FD43191F-6F19-4D10-BCBD-3DDFE05EA152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gì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cả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solidFill>
          <a:schemeClr val="accent1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Nói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bố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mẹ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sự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giúp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đỡ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Lo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lắng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suy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nghĩ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bản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thân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76C12A-A891-4370-A051-8F1CBD330CFF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gm:t>
    </dgm:pt>
    <dgm:pt modelId="{32CA7124-BFEE-4EA2-B238-C4A55F1DEADB}" type="parTrans" cxnId="{AC344392-968A-4BBE-97C9-44676DD5A628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43E0AF-DF31-44DC-9FEE-40683C05BE3D}" type="sibTrans" cxnId="{AC344392-968A-4BBE-97C9-44676DD5A628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C16360-3FEC-4C7F-B610-09F1DAC4285B}">
      <dgm:prSet custT="1"/>
      <dgm:spPr>
        <a:solidFill>
          <a:schemeClr val="accent1">
            <a:alpha val="9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Thay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đổi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bản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thân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chế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độ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uống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hoạt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1387AE-41E2-4A93-8D3E-17C07B1A16DC}" type="parTrans" cxnId="{26F76249-93B0-4F2F-80CA-B9CEE4AE03E8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6C1898-0A3D-47DB-AABE-8B2004B2F62A}" type="sibTrans" cxnId="{26F76249-93B0-4F2F-80CA-B9CEE4AE03E8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 custLinFactNeighborX="-2487" custLinFactNeighborY="26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LinFactNeighborX="310" custLinFactNeighborY="-2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A8D67-3B92-460C-AD53-34F5E72998A5}" type="pres">
      <dgm:prSet presAssocID="{A395F739-844E-4F6B-9EF6-78C57B55A514}" presName="sp" presStyleCnt="0"/>
      <dgm:spPr/>
    </dgm:pt>
    <dgm:pt modelId="{A95FF5E6-CE90-4E9E-ACF4-3950197799E0}" type="pres">
      <dgm:prSet presAssocID="{2876C12A-A891-4370-A051-8F1CBD330CFF}" presName="composite" presStyleCnt="0"/>
      <dgm:spPr/>
    </dgm:pt>
    <dgm:pt modelId="{8500F94F-7CEE-48F0-AEC6-5681A8B1BFD7}" type="pres">
      <dgm:prSet presAssocID="{2876C12A-A891-4370-A051-8F1CBD330CFF}" presName="parentText" presStyleLbl="alignNode1" presStyleIdx="3" presStyleCnt="4" custLinFactNeighborX="4516" custLinFactNeighborY="132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83506-E36D-4260-8200-D8B4DECBD3DB}" type="pres">
      <dgm:prSet presAssocID="{2876C12A-A891-4370-A051-8F1CBD330CFF}" presName="descendantText" presStyleLbl="alignAcc1" presStyleIdx="3" presStyleCnt="4" custScaleX="97771" custScaleY="112195" custLinFactNeighborX="-97" custLinFactNeighborY="209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FFC10E89-E532-4958-993A-7C59CCF8D33A}" type="presOf" srcId="{2876C12A-A891-4370-A051-8F1CBD330CFF}" destId="{8500F94F-7CEE-48F0-AEC6-5681A8B1BFD7}" srcOrd="0" destOrd="0" presId="urn:microsoft.com/office/officeart/2005/8/layout/chevron2"/>
    <dgm:cxn modelId="{26F76249-93B0-4F2F-80CA-B9CEE4AE03E8}" srcId="{2876C12A-A891-4370-A051-8F1CBD330CFF}" destId="{89C16360-3FEC-4C7F-B610-09F1DAC4285B}" srcOrd="0" destOrd="0" parTransId="{A41387AE-41E2-4A93-8D3E-17C07B1A16DC}" sibTransId="{A56C1898-0A3D-47DB-AABE-8B2004B2F62A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AC344392-968A-4BBE-97C9-44676DD5A628}" srcId="{06259B31-9C17-4893-B37C-0A321B6A9055}" destId="{2876C12A-A891-4370-A051-8F1CBD330CFF}" srcOrd="3" destOrd="0" parTransId="{32CA7124-BFEE-4EA2-B238-C4A55F1DEADB}" sibTransId="{1D43E0AF-DF31-44DC-9FEE-40683C05BE3D}"/>
    <dgm:cxn modelId="{FD8C8595-B865-434E-8A99-DB2640D8C5F4}" type="presOf" srcId="{29756C80-A634-4D2B-9A07-70E6D46E08D9}" destId="{8C7ED3DB-3783-4021-B562-A020983CA371}" srcOrd="0" destOrd="0" presId="urn:microsoft.com/office/officeart/2005/8/layout/chevron2"/>
    <dgm:cxn modelId="{8C7DBE41-4610-4126-841C-6CF93B025EBA}" type="presOf" srcId="{5418704F-9210-40FA-8798-AF02DE299D38}" destId="{7740790D-703A-457D-9B2A-B653960781AE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AB958DE-B754-44F4-8A2D-260ADEEE3E99}" type="presOf" srcId="{36D49637-7CB7-4CBF-A617-FB36D1C024DD}" destId="{50714AC9-E134-43C0-912B-EF962B8CDCA6}" srcOrd="0" destOrd="0" presId="urn:microsoft.com/office/officeart/2005/8/layout/chevron2"/>
    <dgm:cxn modelId="{FA3A27F5-2969-4A06-ABC0-C1D9EF26CEEF}" type="presOf" srcId="{B8251EDE-A318-4F8F-8BE8-8E87AA152E99}" destId="{9455AA65-36B9-4AC9-B4D8-67632B1E3C70}" srcOrd="0" destOrd="0" presId="urn:microsoft.com/office/officeart/2005/8/layout/chevron2"/>
    <dgm:cxn modelId="{E52B9E75-BAF0-4767-A05C-CFA5BBE0DC27}" type="presOf" srcId="{06259B31-9C17-4893-B37C-0A321B6A9055}" destId="{CC0518B2-6C91-4C01-97CD-4CCBC5997385}" srcOrd="0" destOrd="0" presId="urn:microsoft.com/office/officeart/2005/8/layout/chevron2"/>
    <dgm:cxn modelId="{7F586FBC-E5DF-447B-9FFE-C3712C3E8B14}" type="presOf" srcId="{29F4D87F-78D8-477A-B1EB-F6D230387E12}" destId="{35F39544-CE5B-4742-8C2B-366930493E7F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AFB6A4B1-1F12-4742-86B3-6BB90D3C72D0}" type="presOf" srcId="{89C16360-3FEC-4C7F-B610-09F1DAC4285B}" destId="{62B83506-E36D-4260-8200-D8B4DECBD3DB}" srcOrd="0" destOrd="0" presId="urn:microsoft.com/office/officeart/2005/8/layout/chevron2"/>
    <dgm:cxn modelId="{E3B914D3-9A36-4CC5-BD9E-197CE8ED2A27}" type="presOf" srcId="{B8892526-E846-4A54-8A12-C5F77479C95E}" destId="{5879FD45-A004-41C3-8F75-44585E9B7556}" srcOrd="0" destOrd="0" presId="urn:microsoft.com/office/officeart/2005/8/layout/chevron2"/>
    <dgm:cxn modelId="{3425EF90-4AA1-4164-BA6E-AFDC2D3C62C2}" type="presParOf" srcId="{CC0518B2-6C91-4C01-97CD-4CCBC5997385}" destId="{5F8B33AE-88DB-429D-93DF-8620C16CB05A}" srcOrd="0" destOrd="0" presId="urn:microsoft.com/office/officeart/2005/8/layout/chevron2"/>
    <dgm:cxn modelId="{5900A779-05A5-4A77-8579-D27316164705}" type="presParOf" srcId="{5F8B33AE-88DB-429D-93DF-8620C16CB05A}" destId="{7740790D-703A-457D-9B2A-B653960781AE}" srcOrd="0" destOrd="0" presId="urn:microsoft.com/office/officeart/2005/8/layout/chevron2"/>
    <dgm:cxn modelId="{FDF0A926-F0C8-4ED7-89D1-C1420920162C}" type="presParOf" srcId="{5F8B33AE-88DB-429D-93DF-8620C16CB05A}" destId="{35F39544-CE5B-4742-8C2B-366930493E7F}" srcOrd="1" destOrd="0" presId="urn:microsoft.com/office/officeart/2005/8/layout/chevron2"/>
    <dgm:cxn modelId="{AB4F2016-2E4B-4236-9CDA-EFFD73616E98}" type="presParOf" srcId="{CC0518B2-6C91-4C01-97CD-4CCBC5997385}" destId="{194C9EC6-0FFA-4028-A669-E2F345AF39A2}" srcOrd="1" destOrd="0" presId="urn:microsoft.com/office/officeart/2005/8/layout/chevron2"/>
    <dgm:cxn modelId="{058BFBBA-0BC6-4D24-B8B1-903C4F202034}" type="presParOf" srcId="{CC0518B2-6C91-4C01-97CD-4CCBC5997385}" destId="{F69F177F-8919-45F2-A7B5-C0656587D558}" srcOrd="2" destOrd="0" presId="urn:microsoft.com/office/officeart/2005/8/layout/chevron2"/>
    <dgm:cxn modelId="{1541EF23-5E03-4254-AC8A-086F55D9469B}" type="presParOf" srcId="{F69F177F-8919-45F2-A7B5-C0656587D558}" destId="{8C7ED3DB-3783-4021-B562-A020983CA371}" srcOrd="0" destOrd="0" presId="urn:microsoft.com/office/officeart/2005/8/layout/chevron2"/>
    <dgm:cxn modelId="{A146F71E-C536-42E7-A1CC-45BDFDCF716E}" type="presParOf" srcId="{F69F177F-8919-45F2-A7B5-C0656587D558}" destId="{9455AA65-36B9-4AC9-B4D8-67632B1E3C70}" srcOrd="1" destOrd="0" presId="urn:microsoft.com/office/officeart/2005/8/layout/chevron2"/>
    <dgm:cxn modelId="{7FF3E2BB-63A8-45D2-BE9F-39613D1B32DF}" type="presParOf" srcId="{CC0518B2-6C91-4C01-97CD-4CCBC5997385}" destId="{F9E97B85-8C08-4152-8D84-04D8C510EE5D}" srcOrd="3" destOrd="0" presId="urn:microsoft.com/office/officeart/2005/8/layout/chevron2"/>
    <dgm:cxn modelId="{F8B588F8-5A96-4269-97A0-FDF12DACB219}" type="presParOf" srcId="{CC0518B2-6C91-4C01-97CD-4CCBC5997385}" destId="{7DCA52D1-599F-48F7-A860-12217D4BC70F}" srcOrd="4" destOrd="0" presId="urn:microsoft.com/office/officeart/2005/8/layout/chevron2"/>
    <dgm:cxn modelId="{6B03D686-E818-4BD7-85C2-BE7B416BDD84}" type="presParOf" srcId="{7DCA52D1-599F-48F7-A860-12217D4BC70F}" destId="{5879FD45-A004-41C3-8F75-44585E9B7556}" srcOrd="0" destOrd="0" presId="urn:microsoft.com/office/officeart/2005/8/layout/chevron2"/>
    <dgm:cxn modelId="{78C2A971-2D65-4031-B851-37FAC84AF665}" type="presParOf" srcId="{7DCA52D1-599F-48F7-A860-12217D4BC70F}" destId="{50714AC9-E134-43C0-912B-EF962B8CDCA6}" srcOrd="1" destOrd="0" presId="urn:microsoft.com/office/officeart/2005/8/layout/chevron2"/>
    <dgm:cxn modelId="{17CF926F-1A76-460B-B750-294522CB54C6}" type="presParOf" srcId="{CC0518B2-6C91-4C01-97CD-4CCBC5997385}" destId="{AB5A8D67-3B92-460C-AD53-34F5E72998A5}" srcOrd="5" destOrd="0" presId="urn:microsoft.com/office/officeart/2005/8/layout/chevron2"/>
    <dgm:cxn modelId="{3141713C-F3E6-43DD-8A26-B087D831D86F}" type="presParOf" srcId="{CC0518B2-6C91-4C01-97CD-4CCBC5997385}" destId="{A95FF5E6-CE90-4E9E-ACF4-3950197799E0}" srcOrd="6" destOrd="0" presId="urn:microsoft.com/office/officeart/2005/8/layout/chevron2"/>
    <dgm:cxn modelId="{EE5C8DD9-2A7F-47D5-AD82-94DEFD3575FE}" type="presParOf" srcId="{A95FF5E6-CE90-4E9E-ACF4-3950197799E0}" destId="{8500F94F-7CEE-48F0-AEC6-5681A8B1BFD7}" srcOrd="0" destOrd="0" presId="urn:microsoft.com/office/officeart/2005/8/layout/chevron2"/>
    <dgm:cxn modelId="{14743607-6E8A-49A7-8A01-31F4165418DE}" type="presParOf" srcId="{A95FF5E6-CE90-4E9E-ACF4-3950197799E0}" destId="{62B83506-E36D-4260-8200-D8B4DECBD3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bánh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kẹo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bim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bim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ngọt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nhanh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tăng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cân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mỡ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thịt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76C12A-A891-4370-A051-8F1CBD330CFF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gm:t>
    </dgm:pt>
    <dgm:pt modelId="{32CA7124-BFEE-4EA2-B238-C4A55F1DEADB}" type="parTrans" cxnId="{AC344392-968A-4BBE-97C9-44676DD5A628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43E0AF-DF31-44DC-9FEE-40683C05BE3D}" type="sibTrans" cxnId="{AC344392-968A-4BBE-97C9-44676DD5A628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C16360-3FEC-4C7F-B610-09F1DAC4285B}">
      <dgm:prSet custT="1"/>
      <dgm:spPr/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Tăng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cường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thịt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dầu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mỡ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kết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rau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xanh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hoa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quả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1387AE-41E2-4A93-8D3E-17C07B1A16DC}" type="parTrans" cxnId="{26F76249-93B0-4F2F-80CA-B9CEE4AE03E8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6C1898-0A3D-47DB-AABE-8B2004B2F62A}" type="sibTrans" cxnId="{26F76249-93B0-4F2F-80CA-B9CEE4AE03E8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rau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xanh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hoa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quả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ScaleY="1362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 custLinFactNeighborX="-2487" custLinFactNeighborY="26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LinFactNeighborX="-357" custLinFactNeighborY="-4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A8D67-3B92-460C-AD53-34F5E72998A5}" type="pres">
      <dgm:prSet presAssocID="{A395F739-844E-4F6B-9EF6-78C57B55A514}" presName="sp" presStyleCnt="0"/>
      <dgm:spPr/>
    </dgm:pt>
    <dgm:pt modelId="{A95FF5E6-CE90-4E9E-ACF4-3950197799E0}" type="pres">
      <dgm:prSet presAssocID="{2876C12A-A891-4370-A051-8F1CBD330CFF}" presName="composite" presStyleCnt="0"/>
      <dgm:spPr/>
    </dgm:pt>
    <dgm:pt modelId="{8500F94F-7CEE-48F0-AEC6-5681A8B1BFD7}" type="pres">
      <dgm:prSet presAssocID="{2876C12A-A891-4370-A051-8F1CBD330CFF}" presName="parentText" presStyleLbl="alignNode1" presStyleIdx="3" presStyleCnt="4" custLinFactNeighborX="4516" custLinFactNeighborY="132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83506-E36D-4260-8200-D8B4DECBD3DB}" type="pres">
      <dgm:prSet presAssocID="{2876C12A-A891-4370-A051-8F1CBD330CFF}" presName="descendantText" presStyleLbl="alignAcc1" presStyleIdx="3" presStyleCnt="4" custScaleY="132816" custLinFactNeighborX="46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FFC10E89-E532-4958-993A-7C59CCF8D33A}" type="presOf" srcId="{2876C12A-A891-4370-A051-8F1CBD330CFF}" destId="{8500F94F-7CEE-48F0-AEC6-5681A8B1BFD7}" srcOrd="0" destOrd="0" presId="urn:microsoft.com/office/officeart/2005/8/layout/chevron2"/>
    <dgm:cxn modelId="{26F76249-93B0-4F2F-80CA-B9CEE4AE03E8}" srcId="{2876C12A-A891-4370-A051-8F1CBD330CFF}" destId="{89C16360-3FEC-4C7F-B610-09F1DAC4285B}" srcOrd="0" destOrd="0" parTransId="{A41387AE-41E2-4A93-8D3E-17C07B1A16DC}" sibTransId="{A56C1898-0A3D-47DB-AABE-8B2004B2F62A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AC344392-968A-4BBE-97C9-44676DD5A628}" srcId="{06259B31-9C17-4893-B37C-0A321B6A9055}" destId="{2876C12A-A891-4370-A051-8F1CBD330CFF}" srcOrd="3" destOrd="0" parTransId="{32CA7124-BFEE-4EA2-B238-C4A55F1DEADB}" sibTransId="{1D43E0AF-DF31-44DC-9FEE-40683C05BE3D}"/>
    <dgm:cxn modelId="{FD8C8595-B865-434E-8A99-DB2640D8C5F4}" type="presOf" srcId="{29756C80-A634-4D2B-9A07-70E6D46E08D9}" destId="{8C7ED3DB-3783-4021-B562-A020983CA371}" srcOrd="0" destOrd="0" presId="urn:microsoft.com/office/officeart/2005/8/layout/chevron2"/>
    <dgm:cxn modelId="{8C7DBE41-4610-4126-841C-6CF93B025EBA}" type="presOf" srcId="{5418704F-9210-40FA-8798-AF02DE299D38}" destId="{7740790D-703A-457D-9B2A-B653960781AE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AB958DE-B754-44F4-8A2D-260ADEEE3E99}" type="presOf" srcId="{36D49637-7CB7-4CBF-A617-FB36D1C024DD}" destId="{50714AC9-E134-43C0-912B-EF962B8CDCA6}" srcOrd="0" destOrd="0" presId="urn:microsoft.com/office/officeart/2005/8/layout/chevron2"/>
    <dgm:cxn modelId="{FA3A27F5-2969-4A06-ABC0-C1D9EF26CEEF}" type="presOf" srcId="{B8251EDE-A318-4F8F-8BE8-8E87AA152E99}" destId="{9455AA65-36B9-4AC9-B4D8-67632B1E3C70}" srcOrd="0" destOrd="0" presId="urn:microsoft.com/office/officeart/2005/8/layout/chevron2"/>
    <dgm:cxn modelId="{7F586FBC-E5DF-447B-9FFE-C3712C3E8B14}" type="presOf" srcId="{29F4D87F-78D8-477A-B1EB-F6D230387E12}" destId="{35F39544-CE5B-4742-8C2B-366930493E7F}" srcOrd="0" destOrd="0" presId="urn:microsoft.com/office/officeart/2005/8/layout/chevron2"/>
    <dgm:cxn modelId="{E52B9E75-BAF0-4767-A05C-CFA5BBE0DC27}" type="presOf" srcId="{06259B31-9C17-4893-B37C-0A321B6A9055}" destId="{CC0518B2-6C91-4C01-97CD-4CCBC5997385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AFB6A4B1-1F12-4742-86B3-6BB90D3C72D0}" type="presOf" srcId="{89C16360-3FEC-4C7F-B610-09F1DAC4285B}" destId="{62B83506-E36D-4260-8200-D8B4DECBD3DB}" srcOrd="0" destOrd="0" presId="urn:microsoft.com/office/officeart/2005/8/layout/chevron2"/>
    <dgm:cxn modelId="{E3B914D3-9A36-4CC5-BD9E-197CE8ED2A27}" type="presOf" srcId="{B8892526-E846-4A54-8A12-C5F77479C95E}" destId="{5879FD45-A004-41C3-8F75-44585E9B7556}" srcOrd="0" destOrd="0" presId="urn:microsoft.com/office/officeart/2005/8/layout/chevron2"/>
    <dgm:cxn modelId="{3425EF90-4AA1-4164-BA6E-AFDC2D3C62C2}" type="presParOf" srcId="{CC0518B2-6C91-4C01-97CD-4CCBC5997385}" destId="{5F8B33AE-88DB-429D-93DF-8620C16CB05A}" srcOrd="0" destOrd="0" presId="urn:microsoft.com/office/officeart/2005/8/layout/chevron2"/>
    <dgm:cxn modelId="{5900A779-05A5-4A77-8579-D27316164705}" type="presParOf" srcId="{5F8B33AE-88DB-429D-93DF-8620C16CB05A}" destId="{7740790D-703A-457D-9B2A-B653960781AE}" srcOrd="0" destOrd="0" presId="urn:microsoft.com/office/officeart/2005/8/layout/chevron2"/>
    <dgm:cxn modelId="{FDF0A926-F0C8-4ED7-89D1-C1420920162C}" type="presParOf" srcId="{5F8B33AE-88DB-429D-93DF-8620C16CB05A}" destId="{35F39544-CE5B-4742-8C2B-366930493E7F}" srcOrd="1" destOrd="0" presId="urn:microsoft.com/office/officeart/2005/8/layout/chevron2"/>
    <dgm:cxn modelId="{AB4F2016-2E4B-4236-9CDA-EFFD73616E98}" type="presParOf" srcId="{CC0518B2-6C91-4C01-97CD-4CCBC5997385}" destId="{194C9EC6-0FFA-4028-A669-E2F345AF39A2}" srcOrd="1" destOrd="0" presId="urn:microsoft.com/office/officeart/2005/8/layout/chevron2"/>
    <dgm:cxn modelId="{058BFBBA-0BC6-4D24-B8B1-903C4F202034}" type="presParOf" srcId="{CC0518B2-6C91-4C01-97CD-4CCBC5997385}" destId="{F69F177F-8919-45F2-A7B5-C0656587D558}" srcOrd="2" destOrd="0" presId="urn:microsoft.com/office/officeart/2005/8/layout/chevron2"/>
    <dgm:cxn modelId="{1541EF23-5E03-4254-AC8A-086F55D9469B}" type="presParOf" srcId="{F69F177F-8919-45F2-A7B5-C0656587D558}" destId="{8C7ED3DB-3783-4021-B562-A020983CA371}" srcOrd="0" destOrd="0" presId="urn:microsoft.com/office/officeart/2005/8/layout/chevron2"/>
    <dgm:cxn modelId="{A146F71E-C536-42E7-A1CC-45BDFDCF716E}" type="presParOf" srcId="{F69F177F-8919-45F2-A7B5-C0656587D558}" destId="{9455AA65-36B9-4AC9-B4D8-67632B1E3C70}" srcOrd="1" destOrd="0" presId="urn:microsoft.com/office/officeart/2005/8/layout/chevron2"/>
    <dgm:cxn modelId="{7FF3E2BB-63A8-45D2-BE9F-39613D1B32DF}" type="presParOf" srcId="{CC0518B2-6C91-4C01-97CD-4CCBC5997385}" destId="{F9E97B85-8C08-4152-8D84-04D8C510EE5D}" srcOrd="3" destOrd="0" presId="urn:microsoft.com/office/officeart/2005/8/layout/chevron2"/>
    <dgm:cxn modelId="{F8B588F8-5A96-4269-97A0-FDF12DACB219}" type="presParOf" srcId="{CC0518B2-6C91-4C01-97CD-4CCBC5997385}" destId="{7DCA52D1-599F-48F7-A860-12217D4BC70F}" srcOrd="4" destOrd="0" presId="urn:microsoft.com/office/officeart/2005/8/layout/chevron2"/>
    <dgm:cxn modelId="{6B03D686-E818-4BD7-85C2-BE7B416BDD84}" type="presParOf" srcId="{7DCA52D1-599F-48F7-A860-12217D4BC70F}" destId="{5879FD45-A004-41C3-8F75-44585E9B7556}" srcOrd="0" destOrd="0" presId="urn:microsoft.com/office/officeart/2005/8/layout/chevron2"/>
    <dgm:cxn modelId="{78C2A971-2D65-4031-B851-37FAC84AF665}" type="presParOf" srcId="{7DCA52D1-599F-48F7-A860-12217D4BC70F}" destId="{50714AC9-E134-43C0-912B-EF962B8CDCA6}" srcOrd="1" destOrd="0" presId="urn:microsoft.com/office/officeart/2005/8/layout/chevron2"/>
    <dgm:cxn modelId="{17CF926F-1A76-460B-B750-294522CB54C6}" type="presParOf" srcId="{CC0518B2-6C91-4C01-97CD-4CCBC5997385}" destId="{AB5A8D67-3B92-460C-AD53-34F5E72998A5}" srcOrd="5" destOrd="0" presId="urn:microsoft.com/office/officeart/2005/8/layout/chevron2"/>
    <dgm:cxn modelId="{3141713C-F3E6-43DD-8A26-B087D831D86F}" type="presParOf" srcId="{CC0518B2-6C91-4C01-97CD-4CCBC5997385}" destId="{A95FF5E6-CE90-4E9E-ACF4-3950197799E0}" srcOrd="6" destOrd="0" presId="urn:microsoft.com/office/officeart/2005/8/layout/chevron2"/>
    <dgm:cxn modelId="{EE5C8DD9-2A7F-47D5-AD82-94DEFD3575FE}" type="presParOf" srcId="{A95FF5E6-CE90-4E9E-ACF4-3950197799E0}" destId="{8500F94F-7CEE-48F0-AEC6-5681A8B1BFD7}" srcOrd="0" destOrd="0" presId="urn:microsoft.com/office/officeart/2005/8/layout/chevron2"/>
    <dgm:cxn modelId="{14743607-6E8A-49A7-8A01-31F4165418DE}" type="presParOf" srcId="{A95FF5E6-CE90-4E9E-ACF4-3950197799E0}" destId="{62B83506-E36D-4260-8200-D8B4DECBD3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C16360-3FEC-4C7F-B610-09F1DAC4285B}">
      <dgm:prSet custT="1"/>
      <dgm:spPr>
        <a:solidFill>
          <a:schemeClr val="accent1">
            <a:alpha val="89804"/>
          </a:schemeClr>
        </a:solidFill>
      </dgm:spPr>
      <dgm:t>
        <a:bodyPr/>
        <a:lstStyle/>
        <a:p>
          <a:r>
            <a:rPr lang="en-U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Tăng</a:t>
          </a:r>
          <a:r>
            <a:rPr lang="en-U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cường</a:t>
          </a:r>
          <a:r>
            <a:rPr lang="en-U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thịt</a:t>
          </a:r>
          <a:r>
            <a:rPr lang="en-U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dầu</a:t>
          </a:r>
          <a:r>
            <a:rPr lang="en-U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mỡ</a:t>
          </a:r>
          <a:r>
            <a:rPr lang="en-U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kết</a:t>
          </a:r>
          <a:r>
            <a:rPr lang="en-U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rau</a:t>
          </a:r>
          <a:r>
            <a:rPr lang="en-U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xanh</a:t>
          </a:r>
          <a:r>
            <a:rPr lang="en-U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hoa</a:t>
          </a:r>
          <a:r>
            <a:rPr lang="en-U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quả</a:t>
          </a:r>
          <a:r>
            <a:rPr lang="en-U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6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6C1898-0A3D-47DB-AABE-8B2004B2F62A}" type="sibTrans" cxnId="{26F76249-93B0-4F2F-80CA-B9CEE4AE03E8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1387AE-41E2-4A93-8D3E-17C07B1A16DC}" type="parTrans" cxnId="{26F76249-93B0-4F2F-80CA-B9CEE4AE03E8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76C12A-A891-4370-A051-8F1CBD330CFF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gm:t>
    </dgm:pt>
    <dgm:pt modelId="{1D43E0AF-DF31-44DC-9FEE-40683C05BE3D}" type="sibTrans" cxnId="{AC344392-968A-4BBE-97C9-44676DD5A628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CA7124-BFEE-4EA2-B238-C4A55F1DEADB}" type="parTrans" cxnId="{AC344392-968A-4BBE-97C9-44676DD5A628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rau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xanh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hoa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quả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solidFill>
          <a:schemeClr val="bg2">
            <a:lumMod val="90000"/>
          </a:schemeClr>
        </a:solidFill>
        <a:ln>
          <a:solidFill>
            <a:srgbClr val="9C9D9E"/>
          </a:solidFill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mỡ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thịt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bánh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kẹo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bim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bim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ngọt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nhanh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tăng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cân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ScaleY="152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 custLinFactNeighborX="0" custLinFactNeighborY="11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 custLinFactNeighborX="-2487" custLinFactNeighborY="26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LinFactNeighborX="0" custLinFactNeighborY="15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A8D67-3B92-460C-AD53-34F5E72998A5}" type="pres">
      <dgm:prSet presAssocID="{A395F739-844E-4F6B-9EF6-78C57B55A514}" presName="sp" presStyleCnt="0"/>
      <dgm:spPr/>
    </dgm:pt>
    <dgm:pt modelId="{A95FF5E6-CE90-4E9E-ACF4-3950197799E0}" type="pres">
      <dgm:prSet presAssocID="{2876C12A-A891-4370-A051-8F1CBD330CFF}" presName="composite" presStyleCnt="0"/>
      <dgm:spPr/>
    </dgm:pt>
    <dgm:pt modelId="{8500F94F-7CEE-48F0-AEC6-5681A8B1BFD7}" type="pres">
      <dgm:prSet presAssocID="{2876C12A-A891-4370-A051-8F1CBD330CFF}" presName="parentText" presStyleLbl="alignNode1" presStyleIdx="3" presStyleCnt="4" custLinFactNeighborX="0" custLinFactNeighborY="103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83506-E36D-4260-8200-D8B4DECBD3DB}" type="pres">
      <dgm:prSet presAssocID="{2876C12A-A891-4370-A051-8F1CBD330CFF}" presName="descendantText" presStyleLbl="alignAcc1" presStyleIdx="3" presStyleCnt="4" custScaleY="152716" custLinFactNeighborX="0" custLinFactNeighborY="19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FFC10E89-E532-4958-993A-7C59CCF8D33A}" type="presOf" srcId="{2876C12A-A891-4370-A051-8F1CBD330CFF}" destId="{8500F94F-7CEE-48F0-AEC6-5681A8B1BFD7}" srcOrd="0" destOrd="0" presId="urn:microsoft.com/office/officeart/2005/8/layout/chevron2"/>
    <dgm:cxn modelId="{26F76249-93B0-4F2F-80CA-B9CEE4AE03E8}" srcId="{2876C12A-A891-4370-A051-8F1CBD330CFF}" destId="{89C16360-3FEC-4C7F-B610-09F1DAC4285B}" srcOrd="0" destOrd="0" parTransId="{A41387AE-41E2-4A93-8D3E-17C07B1A16DC}" sibTransId="{A56C1898-0A3D-47DB-AABE-8B2004B2F62A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AC344392-968A-4BBE-97C9-44676DD5A628}" srcId="{06259B31-9C17-4893-B37C-0A321B6A9055}" destId="{2876C12A-A891-4370-A051-8F1CBD330CFF}" srcOrd="3" destOrd="0" parTransId="{32CA7124-BFEE-4EA2-B238-C4A55F1DEADB}" sibTransId="{1D43E0AF-DF31-44DC-9FEE-40683C05BE3D}"/>
    <dgm:cxn modelId="{FD8C8595-B865-434E-8A99-DB2640D8C5F4}" type="presOf" srcId="{29756C80-A634-4D2B-9A07-70E6D46E08D9}" destId="{8C7ED3DB-3783-4021-B562-A020983CA371}" srcOrd="0" destOrd="0" presId="urn:microsoft.com/office/officeart/2005/8/layout/chevron2"/>
    <dgm:cxn modelId="{8C7DBE41-4610-4126-841C-6CF93B025EBA}" type="presOf" srcId="{5418704F-9210-40FA-8798-AF02DE299D38}" destId="{7740790D-703A-457D-9B2A-B653960781AE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AB958DE-B754-44F4-8A2D-260ADEEE3E99}" type="presOf" srcId="{36D49637-7CB7-4CBF-A617-FB36D1C024DD}" destId="{50714AC9-E134-43C0-912B-EF962B8CDCA6}" srcOrd="0" destOrd="0" presId="urn:microsoft.com/office/officeart/2005/8/layout/chevron2"/>
    <dgm:cxn modelId="{FA3A27F5-2969-4A06-ABC0-C1D9EF26CEEF}" type="presOf" srcId="{B8251EDE-A318-4F8F-8BE8-8E87AA152E99}" destId="{9455AA65-36B9-4AC9-B4D8-67632B1E3C70}" srcOrd="0" destOrd="0" presId="urn:microsoft.com/office/officeart/2005/8/layout/chevron2"/>
    <dgm:cxn modelId="{7F586FBC-E5DF-447B-9FFE-C3712C3E8B14}" type="presOf" srcId="{29F4D87F-78D8-477A-B1EB-F6D230387E12}" destId="{35F39544-CE5B-4742-8C2B-366930493E7F}" srcOrd="0" destOrd="0" presId="urn:microsoft.com/office/officeart/2005/8/layout/chevron2"/>
    <dgm:cxn modelId="{E52B9E75-BAF0-4767-A05C-CFA5BBE0DC27}" type="presOf" srcId="{06259B31-9C17-4893-B37C-0A321B6A9055}" destId="{CC0518B2-6C91-4C01-97CD-4CCBC5997385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AFB6A4B1-1F12-4742-86B3-6BB90D3C72D0}" type="presOf" srcId="{89C16360-3FEC-4C7F-B610-09F1DAC4285B}" destId="{62B83506-E36D-4260-8200-D8B4DECBD3DB}" srcOrd="0" destOrd="0" presId="urn:microsoft.com/office/officeart/2005/8/layout/chevron2"/>
    <dgm:cxn modelId="{E3B914D3-9A36-4CC5-BD9E-197CE8ED2A27}" type="presOf" srcId="{B8892526-E846-4A54-8A12-C5F77479C95E}" destId="{5879FD45-A004-41C3-8F75-44585E9B7556}" srcOrd="0" destOrd="0" presId="urn:microsoft.com/office/officeart/2005/8/layout/chevron2"/>
    <dgm:cxn modelId="{3425EF90-4AA1-4164-BA6E-AFDC2D3C62C2}" type="presParOf" srcId="{CC0518B2-6C91-4C01-97CD-4CCBC5997385}" destId="{5F8B33AE-88DB-429D-93DF-8620C16CB05A}" srcOrd="0" destOrd="0" presId="urn:microsoft.com/office/officeart/2005/8/layout/chevron2"/>
    <dgm:cxn modelId="{5900A779-05A5-4A77-8579-D27316164705}" type="presParOf" srcId="{5F8B33AE-88DB-429D-93DF-8620C16CB05A}" destId="{7740790D-703A-457D-9B2A-B653960781AE}" srcOrd="0" destOrd="0" presId="urn:microsoft.com/office/officeart/2005/8/layout/chevron2"/>
    <dgm:cxn modelId="{FDF0A926-F0C8-4ED7-89D1-C1420920162C}" type="presParOf" srcId="{5F8B33AE-88DB-429D-93DF-8620C16CB05A}" destId="{35F39544-CE5B-4742-8C2B-366930493E7F}" srcOrd="1" destOrd="0" presId="urn:microsoft.com/office/officeart/2005/8/layout/chevron2"/>
    <dgm:cxn modelId="{AB4F2016-2E4B-4236-9CDA-EFFD73616E98}" type="presParOf" srcId="{CC0518B2-6C91-4C01-97CD-4CCBC5997385}" destId="{194C9EC6-0FFA-4028-A669-E2F345AF39A2}" srcOrd="1" destOrd="0" presId="urn:microsoft.com/office/officeart/2005/8/layout/chevron2"/>
    <dgm:cxn modelId="{058BFBBA-0BC6-4D24-B8B1-903C4F202034}" type="presParOf" srcId="{CC0518B2-6C91-4C01-97CD-4CCBC5997385}" destId="{F69F177F-8919-45F2-A7B5-C0656587D558}" srcOrd="2" destOrd="0" presId="urn:microsoft.com/office/officeart/2005/8/layout/chevron2"/>
    <dgm:cxn modelId="{1541EF23-5E03-4254-AC8A-086F55D9469B}" type="presParOf" srcId="{F69F177F-8919-45F2-A7B5-C0656587D558}" destId="{8C7ED3DB-3783-4021-B562-A020983CA371}" srcOrd="0" destOrd="0" presId="urn:microsoft.com/office/officeart/2005/8/layout/chevron2"/>
    <dgm:cxn modelId="{A146F71E-C536-42E7-A1CC-45BDFDCF716E}" type="presParOf" srcId="{F69F177F-8919-45F2-A7B5-C0656587D558}" destId="{9455AA65-36B9-4AC9-B4D8-67632B1E3C70}" srcOrd="1" destOrd="0" presId="urn:microsoft.com/office/officeart/2005/8/layout/chevron2"/>
    <dgm:cxn modelId="{7FF3E2BB-63A8-45D2-BE9F-39613D1B32DF}" type="presParOf" srcId="{CC0518B2-6C91-4C01-97CD-4CCBC5997385}" destId="{F9E97B85-8C08-4152-8D84-04D8C510EE5D}" srcOrd="3" destOrd="0" presId="urn:microsoft.com/office/officeart/2005/8/layout/chevron2"/>
    <dgm:cxn modelId="{F8B588F8-5A96-4269-97A0-FDF12DACB219}" type="presParOf" srcId="{CC0518B2-6C91-4C01-97CD-4CCBC5997385}" destId="{7DCA52D1-599F-48F7-A860-12217D4BC70F}" srcOrd="4" destOrd="0" presId="urn:microsoft.com/office/officeart/2005/8/layout/chevron2"/>
    <dgm:cxn modelId="{6B03D686-E818-4BD7-85C2-BE7B416BDD84}" type="presParOf" srcId="{7DCA52D1-599F-48F7-A860-12217D4BC70F}" destId="{5879FD45-A004-41C3-8F75-44585E9B7556}" srcOrd="0" destOrd="0" presId="urn:microsoft.com/office/officeart/2005/8/layout/chevron2"/>
    <dgm:cxn modelId="{78C2A971-2D65-4031-B851-37FAC84AF665}" type="presParOf" srcId="{7DCA52D1-599F-48F7-A860-12217D4BC70F}" destId="{50714AC9-E134-43C0-912B-EF962B8CDCA6}" srcOrd="1" destOrd="0" presId="urn:microsoft.com/office/officeart/2005/8/layout/chevron2"/>
    <dgm:cxn modelId="{17CF926F-1A76-460B-B750-294522CB54C6}" type="presParOf" srcId="{CC0518B2-6C91-4C01-97CD-4CCBC5997385}" destId="{AB5A8D67-3B92-460C-AD53-34F5E72998A5}" srcOrd="5" destOrd="0" presId="urn:microsoft.com/office/officeart/2005/8/layout/chevron2"/>
    <dgm:cxn modelId="{3141713C-F3E6-43DD-8A26-B087D831D86F}" type="presParOf" srcId="{CC0518B2-6C91-4C01-97CD-4CCBC5997385}" destId="{A95FF5E6-CE90-4E9E-ACF4-3950197799E0}" srcOrd="6" destOrd="0" presId="urn:microsoft.com/office/officeart/2005/8/layout/chevron2"/>
    <dgm:cxn modelId="{EE5C8DD9-2A7F-47D5-AD82-94DEFD3575FE}" type="presParOf" srcId="{A95FF5E6-CE90-4E9E-ACF4-3950197799E0}" destId="{8500F94F-7CEE-48F0-AEC6-5681A8B1BFD7}" srcOrd="0" destOrd="0" presId="urn:microsoft.com/office/officeart/2005/8/layout/chevron2"/>
    <dgm:cxn modelId="{14743607-6E8A-49A7-8A01-31F4165418DE}" type="presParOf" srcId="{A95FF5E6-CE90-4E9E-ACF4-3950197799E0}" destId="{62B83506-E36D-4260-8200-D8B4DECBD3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sở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thích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mình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Xào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rán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nấu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Luộc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hấp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C75952C7-F3A4-409F-8A2B-9D81FADE199F}" type="presOf" srcId="{B8892526-E846-4A54-8A12-C5F77479C95E}" destId="{5879FD45-A004-41C3-8F75-44585E9B7556}" srcOrd="0" destOrd="0" presId="urn:microsoft.com/office/officeart/2005/8/layout/chevron2"/>
    <dgm:cxn modelId="{9D88D191-4F24-44D1-B69F-4BBC160A9F0C}" type="presOf" srcId="{0343EBAB-5602-4610-A469-4F49ABD30187}" destId="{37CEF49F-3BE7-43DD-B2DF-CDA7BB82C29E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13C7A8AD-06EC-4638-9013-41A56D1089C9}" type="presOf" srcId="{5418704F-9210-40FA-8798-AF02DE299D38}" destId="{7740790D-703A-457D-9B2A-B653960781AE}" srcOrd="0" destOrd="0" presId="urn:microsoft.com/office/officeart/2005/8/layout/chevron2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4D327FFB-9628-44A7-981C-C665FAA5D85C}" type="presOf" srcId="{06259B31-9C17-4893-B37C-0A321B6A9055}" destId="{CC0518B2-6C91-4C01-97CD-4CCBC5997385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1EC12DDB-045E-4AA7-992F-7A5E980612EE}" type="presOf" srcId="{B8251EDE-A318-4F8F-8BE8-8E87AA152E99}" destId="{9455AA65-36B9-4AC9-B4D8-67632B1E3C70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32DD23A8-6461-4CA6-B814-6B70BBC777DC}" type="presOf" srcId="{29756C80-A634-4D2B-9A07-70E6D46E08D9}" destId="{8C7ED3DB-3783-4021-B562-A020983CA371}" srcOrd="0" destOrd="0" presId="urn:microsoft.com/office/officeart/2005/8/layout/chevron2"/>
    <dgm:cxn modelId="{3A7045DF-49E4-4F2C-A065-CB7B0F6A4E0A}" type="presOf" srcId="{36D49637-7CB7-4CBF-A617-FB36D1C024DD}" destId="{50714AC9-E134-43C0-912B-EF962B8CDCA6}" srcOrd="0" destOrd="0" presId="urn:microsoft.com/office/officeart/2005/8/layout/chevron2"/>
    <dgm:cxn modelId="{40A1A363-47B9-458D-B6CD-DAC74E1F7E72}" type="presOf" srcId="{48400012-B090-45D6-95BD-A5E901AC8EF6}" destId="{DE09BDFB-F8DC-402A-AFC4-A47B7EDAECDC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72581D37-EA20-4016-B2C6-C4730DC2007A}" type="presOf" srcId="{29F4D87F-78D8-477A-B1EB-F6D230387E12}" destId="{35F39544-CE5B-4742-8C2B-366930493E7F}" srcOrd="0" destOrd="0" presId="urn:microsoft.com/office/officeart/2005/8/layout/chevron2"/>
    <dgm:cxn modelId="{E329FC81-15F6-4A4D-971E-F7B44A174CB3}" type="presParOf" srcId="{CC0518B2-6C91-4C01-97CD-4CCBC5997385}" destId="{5F8B33AE-88DB-429D-93DF-8620C16CB05A}" srcOrd="0" destOrd="0" presId="urn:microsoft.com/office/officeart/2005/8/layout/chevron2"/>
    <dgm:cxn modelId="{C8109719-CBC6-4945-9EE2-8A5330172F6F}" type="presParOf" srcId="{5F8B33AE-88DB-429D-93DF-8620C16CB05A}" destId="{7740790D-703A-457D-9B2A-B653960781AE}" srcOrd="0" destOrd="0" presId="urn:microsoft.com/office/officeart/2005/8/layout/chevron2"/>
    <dgm:cxn modelId="{39AA6D47-085D-453F-BDB3-814451F22F68}" type="presParOf" srcId="{5F8B33AE-88DB-429D-93DF-8620C16CB05A}" destId="{35F39544-CE5B-4742-8C2B-366930493E7F}" srcOrd="1" destOrd="0" presId="urn:microsoft.com/office/officeart/2005/8/layout/chevron2"/>
    <dgm:cxn modelId="{75A9D188-EBC4-4678-9643-F4171764B6AA}" type="presParOf" srcId="{CC0518B2-6C91-4C01-97CD-4CCBC5997385}" destId="{194C9EC6-0FFA-4028-A669-E2F345AF39A2}" srcOrd="1" destOrd="0" presId="urn:microsoft.com/office/officeart/2005/8/layout/chevron2"/>
    <dgm:cxn modelId="{3BC08475-BC22-4DFC-BDD5-6D3F1D6C92C9}" type="presParOf" srcId="{CC0518B2-6C91-4C01-97CD-4CCBC5997385}" destId="{F69F177F-8919-45F2-A7B5-C0656587D558}" srcOrd="2" destOrd="0" presId="urn:microsoft.com/office/officeart/2005/8/layout/chevron2"/>
    <dgm:cxn modelId="{EC2342D0-A456-4DEA-A6A5-CCBFD73FAC03}" type="presParOf" srcId="{F69F177F-8919-45F2-A7B5-C0656587D558}" destId="{8C7ED3DB-3783-4021-B562-A020983CA371}" srcOrd="0" destOrd="0" presId="urn:microsoft.com/office/officeart/2005/8/layout/chevron2"/>
    <dgm:cxn modelId="{0A6F2D5E-FE50-44F0-A8DB-1F04D6B085BF}" type="presParOf" srcId="{F69F177F-8919-45F2-A7B5-C0656587D558}" destId="{9455AA65-36B9-4AC9-B4D8-67632B1E3C70}" srcOrd="1" destOrd="0" presId="urn:microsoft.com/office/officeart/2005/8/layout/chevron2"/>
    <dgm:cxn modelId="{4A9C580F-8B6C-41D2-9C4C-9475CC517E25}" type="presParOf" srcId="{CC0518B2-6C91-4C01-97CD-4CCBC5997385}" destId="{F9E97B85-8C08-4152-8D84-04D8C510EE5D}" srcOrd="3" destOrd="0" presId="urn:microsoft.com/office/officeart/2005/8/layout/chevron2"/>
    <dgm:cxn modelId="{92E6BBDE-688D-41A5-B90F-83FA33D41E3F}" type="presParOf" srcId="{CC0518B2-6C91-4C01-97CD-4CCBC5997385}" destId="{7DCA52D1-599F-48F7-A860-12217D4BC70F}" srcOrd="4" destOrd="0" presId="urn:microsoft.com/office/officeart/2005/8/layout/chevron2"/>
    <dgm:cxn modelId="{4FC34B94-67A5-472A-86B7-5F2A2984E6EE}" type="presParOf" srcId="{7DCA52D1-599F-48F7-A860-12217D4BC70F}" destId="{5879FD45-A004-41C3-8F75-44585E9B7556}" srcOrd="0" destOrd="0" presId="urn:microsoft.com/office/officeart/2005/8/layout/chevron2"/>
    <dgm:cxn modelId="{EB07C01C-4004-46E1-9749-29654B440F34}" type="presParOf" srcId="{7DCA52D1-599F-48F7-A860-12217D4BC70F}" destId="{50714AC9-E134-43C0-912B-EF962B8CDCA6}" srcOrd="1" destOrd="0" presId="urn:microsoft.com/office/officeart/2005/8/layout/chevron2"/>
    <dgm:cxn modelId="{76FE9D9B-11F5-4A7A-98C4-DDA2078D78F3}" type="presParOf" srcId="{CC0518B2-6C91-4C01-97CD-4CCBC5997385}" destId="{26E2E6AC-AE0D-44E0-AA88-E7C8730ADA79}" srcOrd="5" destOrd="0" presId="urn:microsoft.com/office/officeart/2005/8/layout/chevron2"/>
    <dgm:cxn modelId="{CD94DFD8-BFA1-48BB-A945-E7694729AE1E}" type="presParOf" srcId="{CC0518B2-6C91-4C01-97CD-4CCBC5997385}" destId="{66CA1862-0605-4165-9DDA-EF60A063D249}" srcOrd="6" destOrd="0" presId="urn:microsoft.com/office/officeart/2005/8/layout/chevron2"/>
    <dgm:cxn modelId="{44968925-464C-4661-97F0-77903BD1C054}" type="presParOf" srcId="{66CA1862-0605-4165-9DDA-EF60A063D249}" destId="{DE09BDFB-F8DC-402A-AFC4-A47B7EDAECDC}" srcOrd="0" destOrd="0" presId="urn:microsoft.com/office/officeart/2005/8/layout/chevron2"/>
    <dgm:cxn modelId="{1F7CA976-4B9E-42C8-BC6F-027C90460E65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3EBAB-5602-4610-A469-4F49ABD30187}">
      <dgm:prSet phldrT="[Text]" custT="1"/>
      <dgm:spPr>
        <a:solidFill>
          <a:schemeClr val="bg1">
            <a:lumMod val="95000"/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s-E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s-E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sở</a:t>
          </a:r>
          <a:r>
            <a:rPr lang="es-E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thích</a:t>
          </a:r>
          <a:r>
            <a:rPr lang="es-E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s-E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mình</a:t>
          </a:r>
          <a:endParaRPr lang="en-US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solidFill>
          <a:schemeClr val="accent1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Xào</a:t>
          </a:r>
          <a:r>
            <a:rPr lang="es-E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rán</a:t>
          </a:r>
          <a:endParaRPr lang="en-US" sz="36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nấu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Luộc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hấp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C75952C7-F3A4-409F-8A2B-9D81FADE199F}" type="presOf" srcId="{B8892526-E846-4A54-8A12-C5F77479C95E}" destId="{5879FD45-A004-41C3-8F75-44585E9B7556}" srcOrd="0" destOrd="0" presId="urn:microsoft.com/office/officeart/2005/8/layout/chevron2"/>
    <dgm:cxn modelId="{9D88D191-4F24-44D1-B69F-4BBC160A9F0C}" type="presOf" srcId="{0343EBAB-5602-4610-A469-4F49ABD30187}" destId="{37CEF49F-3BE7-43DD-B2DF-CDA7BB82C29E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13C7A8AD-06EC-4638-9013-41A56D1089C9}" type="presOf" srcId="{5418704F-9210-40FA-8798-AF02DE299D38}" destId="{7740790D-703A-457D-9B2A-B653960781AE}" srcOrd="0" destOrd="0" presId="urn:microsoft.com/office/officeart/2005/8/layout/chevron2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4D327FFB-9628-44A7-981C-C665FAA5D85C}" type="presOf" srcId="{06259B31-9C17-4893-B37C-0A321B6A9055}" destId="{CC0518B2-6C91-4C01-97CD-4CCBC5997385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1EC12DDB-045E-4AA7-992F-7A5E980612EE}" type="presOf" srcId="{B8251EDE-A318-4F8F-8BE8-8E87AA152E99}" destId="{9455AA65-36B9-4AC9-B4D8-67632B1E3C70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32DD23A8-6461-4CA6-B814-6B70BBC777DC}" type="presOf" srcId="{29756C80-A634-4D2B-9A07-70E6D46E08D9}" destId="{8C7ED3DB-3783-4021-B562-A020983CA371}" srcOrd="0" destOrd="0" presId="urn:microsoft.com/office/officeart/2005/8/layout/chevron2"/>
    <dgm:cxn modelId="{3A7045DF-49E4-4F2C-A065-CB7B0F6A4E0A}" type="presOf" srcId="{36D49637-7CB7-4CBF-A617-FB36D1C024DD}" destId="{50714AC9-E134-43C0-912B-EF962B8CDCA6}" srcOrd="0" destOrd="0" presId="urn:microsoft.com/office/officeart/2005/8/layout/chevron2"/>
    <dgm:cxn modelId="{40A1A363-47B9-458D-B6CD-DAC74E1F7E72}" type="presOf" srcId="{48400012-B090-45D6-95BD-A5E901AC8EF6}" destId="{DE09BDFB-F8DC-402A-AFC4-A47B7EDAECDC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72581D37-EA20-4016-B2C6-C4730DC2007A}" type="presOf" srcId="{29F4D87F-78D8-477A-B1EB-F6D230387E12}" destId="{35F39544-CE5B-4742-8C2B-366930493E7F}" srcOrd="0" destOrd="0" presId="urn:microsoft.com/office/officeart/2005/8/layout/chevron2"/>
    <dgm:cxn modelId="{E329FC81-15F6-4A4D-971E-F7B44A174CB3}" type="presParOf" srcId="{CC0518B2-6C91-4C01-97CD-4CCBC5997385}" destId="{5F8B33AE-88DB-429D-93DF-8620C16CB05A}" srcOrd="0" destOrd="0" presId="urn:microsoft.com/office/officeart/2005/8/layout/chevron2"/>
    <dgm:cxn modelId="{C8109719-CBC6-4945-9EE2-8A5330172F6F}" type="presParOf" srcId="{5F8B33AE-88DB-429D-93DF-8620C16CB05A}" destId="{7740790D-703A-457D-9B2A-B653960781AE}" srcOrd="0" destOrd="0" presId="urn:microsoft.com/office/officeart/2005/8/layout/chevron2"/>
    <dgm:cxn modelId="{39AA6D47-085D-453F-BDB3-814451F22F68}" type="presParOf" srcId="{5F8B33AE-88DB-429D-93DF-8620C16CB05A}" destId="{35F39544-CE5B-4742-8C2B-366930493E7F}" srcOrd="1" destOrd="0" presId="urn:microsoft.com/office/officeart/2005/8/layout/chevron2"/>
    <dgm:cxn modelId="{75A9D188-EBC4-4678-9643-F4171764B6AA}" type="presParOf" srcId="{CC0518B2-6C91-4C01-97CD-4CCBC5997385}" destId="{194C9EC6-0FFA-4028-A669-E2F345AF39A2}" srcOrd="1" destOrd="0" presId="urn:microsoft.com/office/officeart/2005/8/layout/chevron2"/>
    <dgm:cxn modelId="{3BC08475-BC22-4DFC-BDD5-6D3F1D6C92C9}" type="presParOf" srcId="{CC0518B2-6C91-4C01-97CD-4CCBC5997385}" destId="{F69F177F-8919-45F2-A7B5-C0656587D558}" srcOrd="2" destOrd="0" presId="urn:microsoft.com/office/officeart/2005/8/layout/chevron2"/>
    <dgm:cxn modelId="{EC2342D0-A456-4DEA-A6A5-CCBFD73FAC03}" type="presParOf" srcId="{F69F177F-8919-45F2-A7B5-C0656587D558}" destId="{8C7ED3DB-3783-4021-B562-A020983CA371}" srcOrd="0" destOrd="0" presId="urn:microsoft.com/office/officeart/2005/8/layout/chevron2"/>
    <dgm:cxn modelId="{0A6F2D5E-FE50-44F0-A8DB-1F04D6B085BF}" type="presParOf" srcId="{F69F177F-8919-45F2-A7B5-C0656587D558}" destId="{9455AA65-36B9-4AC9-B4D8-67632B1E3C70}" srcOrd="1" destOrd="0" presId="urn:microsoft.com/office/officeart/2005/8/layout/chevron2"/>
    <dgm:cxn modelId="{4A9C580F-8B6C-41D2-9C4C-9475CC517E25}" type="presParOf" srcId="{CC0518B2-6C91-4C01-97CD-4CCBC5997385}" destId="{F9E97B85-8C08-4152-8D84-04D8C510EE5D}" srcOrd="3" destOrd="0" presId="urn:microsoft.com/office/officeart/2005/8/layout/chevron2"/>
    <dgm:cxn modelId="{92E6BBDE-688D-41A5-B90F-83FA33D41E3F}" type="presParOf" srcId="{CC0518B2-6C91-4C01-97CD-4CCBC5997385}" destId="{7DCA52D1-599F-48F7-A860-12217D4BC70F}" srcOrd="4" destOrd="0" presId="urn:microsoft.com/office/officeart/2005/8/layout/chevron2"/>
    <dgm:cxn modelId="{4FC34B94-67A5-472A-86B7-5F2A2984E6EE}" type="presParOf" srcId="{7DCA52D1-599F-48F7-A860-12217D4BC70F}" destId="{5879FD45-A004-41C3-8F75-44585E9B7556}" srcOrd="0" destOrd="0" presId="urn:microsoft.com/office/officeart/2005/8/layout/chevron2"/>
    <dgm:cxn modelId="{EB07C01C-4004-46E1-9749-29654B440F34}" type="presParOf" srcId="{7DCA52D1-599F-48F7-A860-12217D4BC70F}" destId="{50714AC9-E134-43C0-912B-EF962B8CDCA6}" srcOrd="1" destOrd="0" presId="urn:microsoft.com/office/officeart/2005/8/layout/chevron2"/>
    <dgm:cxn modelId="{76FE9D9B-11F5-4A7A-98C4-DDA2078D78F3}" type="presParOf" srcId="{CC0518B2-6C91-4C01-97CD-4CCBC5997385}" destId="{26E2E6AC-AE0D-44E0-AA88-E7C8730ADA79}" srcOrd="5" destOrd="0" presId="urn:microsoft.com/office/officeart/2005/8/layout/chevron2"/>
    <dgm:cxn modelId="{CD94DFD8-BFA1-48BB-A945-E7694729AE1E}" type="presParOf" srcId="{CC0518B2-6C91-4C01-97CD-4CCBC5997385}" destId="{66CA1862-0605-4165-9DDA-EF60A063D249}" srcOrd="6" destOrd="0" presId="urn:microsoft.com/office/officeart/2005/8/layout/chevron2"/>
    <dgm:cxn modelId="{44968925-464C-4661-97F0-77903BD1C054}" type="presParOf" srcId="{66CA1862-0605-4165-9DDA-EF60A063D249}" destId="{DE09BDFB-F8DC-402A-AFC4-A47B7EDAECDC}" srcOrd="0" destOrd="0" presId="urn:microsoft.com/office/officeart/2005/8/layout/chevron2"/>
    <dgm:cxn modelId="{1F7CA976-4B9E-42C8-BC6F-027C90460E65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vẫn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như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cũ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Lúc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nào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đói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mới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món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vặt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như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bánh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kẹo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ngọt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ngọt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Tăng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lần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chia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nhỏ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bữa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ngày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97" custLinFactNeighborY="-6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LinFactY="70978" custLinFactNeighborX="-15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 custScaleX="100022" custScaleY="146089" custLinFactY="-28907" custLinFactNeighborX="-5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0CA4B7-B82A-42E7-8C85-BE25B1D57ED5}" type="presOf" srcId="{5418704F-9210-40FA-8798-AF02DE299D38}" destId="{7740790D-703A-457D-9B2A-B653960781AE}" srcOrd="0" destOrd="0" presId="urn:microsoft.com/office/officeart/2005/8/layout/chevron2"/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5379662C-4161-4108-A4C3-D271B31CA8CC}" type="presOf" srcId="{29756C80-A634-4D2B-9A07-70E6D46E08D9}" destId="{8C7ED3DB-3783-4021-B562-A020983CA371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AC128E05-BCD6-4634-BDF0-44E2754764B7}" type="presOf" srcId="{0343EBAB-5602-4610-A469-4F49ABD30187}" destId="{37CEF49F-3BE7-43DD-B2DF-CDA7BB82C29E}" srcOrd="0" destOrd="0" presId="urn:microsoft.com/office/officeart/2005/8/layout/chevron2"/>
    <dgm:cxn modelId="{1298D813-1478-453B-AE5E-33F7AF6F762F}" type="presOf" srcId="{B8251EDE-A318-4F8F-8BE8-8E87AA152E99}" destId="{9455AA65-36B9-4AC9-B4D8-67632B1E3C70}" srcOrd="0" destOrd="0" presId="urn:microsoft.com/office/officeart/2005/8/layout/chevron2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C32EA327-855E-43AF-8F6C-9F3F2D6F1255}" type="presOf" srcId="{06259B31-9C17-4893-B37C-0A321B6A9055}" destId="{CC0518B2-6C91-4C01-97CD-4CCBC5997385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6DC51C47-4F32-4D21-BFC8-23DE002B231C}" type="presOf" srcId="{B8892526-E846-4A54-8A12-C5F77479C95E}" destId="{5879FD45-A004-41C3-8F75-44585E9B7556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24DD85D8-2D02-49D2-AA4E-6D1BABB90087}" type="presOf" srcId="{48400012-B090-45D6-95BD-A5E901AC8EF6}" destId="{DE09BDFB-F8DC-402A-AFC4-A47B7EDAECDC}" srcOrd="0" destOrd="0" presId="urn:microsoft.com/office/officeart/2005/8/layout/chevron2"/>
    <dgm:cxn modelId="{9BDA2788-7E51-40F1-A53F-CA451D63278F}" type="presOf" srcId="{29F4D87F-78D8-477A-B1EB-F6D230387E12}" destId="{35F39544-CE5B-4742-8C2B-366930493E7F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8504C0B3-CF01-42CE-9181-B25B6A241632}" type="presOf" srcId="{36D49637-7CB7-4CBF-A617-FB36D1C024DD}" destId="{50714AC9-E134-43C0-912B-EF962B8CDCA6}" srcOrd="0" destOrd="0" presId="urn:microsoft.com/office/officeart/2005/8/layout/chevron2"/>
    <dgm:cxn modelId="{3757A5F0-4031-4460-913F-6DB783811025}" type="presParOf" srcId="{CC0518B2-6C91-4C01-97CD-4CCBC5997385}" destId="{5F8B33AE-88DB-429D-93DF-8620C16CB05A}" srcOrd="0" destOrd="0" presId="urn:microsoft.com/office/officeart/2005/8/layout/chevron2"/>
    <dgm:cxn modelId="{57B7B4DE-B3FD-4D87-81F2-36AC3EBA2743}" type="presParOf" srcId="{5F8B33AE-88DB-429D-93DF-8620C16CB05A}" destId="{7740790D-703A-457D-9B2A-B653960781AE}" srcOrd="0" destOrd="0" presId="urn:microsoft.com/office/officeart/2005/8/layout/chevron2"/>
    <dgm:cxn modelId="{CAFA2476-EE1A-4F78-AC5C-F7DE6036789A}" type="presParOf" srcId="{5F8B33AE-88DB-429D-93DF-8620C16CB05A}" destId="{35F39544-CE5B-4742-8C2B-366930493E7F}" srcOrd="1" destOrd="0" presId="urn:microsoft.com/office/officeart/2005/8/layout/chevron2"/>
    <dgm:cxn modelId="{DF7BEC1F-6FE4-47DC-A9A9-3F907A085F5A}" type="presParOf" srcId="{CC0518B2-6C91-4C01-97CD-4CCBC5997385}" destId="{194C9EC6-0FFA-4028-A669-E2F345AF39A2}" srcOrd="1" destOrd="0" presId="urn:microsoft.com/office/officeart/2005/8/layout/chevron2"/>
    <dgm:cxn modelId="{CDCBE319-A6EC-48D4-A7CD-8526FA75A997}" type="presParOf" srcId="{CC0518B2-6C91-4C01-97CD-4CCBC5997385}" destId="{F69F177F-8919-45F2-A7B5-C0656587D558}" srcOrd="2" destOrd="0" presId="urn:microsoft.com/office/officeart/2005/8/layout/chevron2"/>
    <dgm:cxn modelId="{767F9B00-50C6-4BEB-BB86-26FF84365E70}" type="presParOf" srcId="{F69F177F-8919-45F2-A7B5-C0656587D558}" destId="{8C7ED3DB-3783-4021-B562-A020983CA371}" srcOrd="0" destOrd="0" presId="urn:microsoft.com/office/officeart/2005/8/layout/chevron2"/>
    <dgm:cxn modelId="{8B67FCA3-3419-4F27-9834-71585AB37CC1}" type="presParOf" srcId="{F69F177F-8919-45F2-A7B5-C0656587D558}" destId="{9455AA65-36B9-4AC9-B4D8-67632B1E3C70}" srcOrd="1" destOrd="0" presId="urn:microsoft.com/office/officeart/2005/8/layout/chevron2"/>
    <dgm:cxn modelId="{086E738F-F672-4FF6-B516-C578374FAC41}" type="presParOf" srcId="{CC0518B2-6C91-4C01-97CD-4CCBC5997385}" destId="{F9E97B85-8C08-4152-8D84-04D8C510EE5D}" srcOrd="3" destOrd="0" presId="urn:microsoft.com/office/officeart/2005/8/layout/chevron2"/>
    <dgm:cxn modelId="{2F3852C5-CF27-40C6-9A7F-B4FABB139CFC}" type="presParOf" srcId="{CC0518B2-6C91-4C01-97CD-4CCBC5997385}" destId="{7DCA52D1-599F-48F7-A860-12217D4BC70F}" srcOrd="4" destOrd="0" presId="urn:microsoft.com/office/officeart/2005/8/layout/chevron2"/>
    <dgm:cxn modelId="{F0EE6BCC-37AD-40C5-891A-1EA71A037692}" type="presParOf" srcId="{7DCA52D1-599F-48F7-A860-12217D4BC70F}" destId="{5879FD45-A004-41C3-8F75-44585E9B7556}" srcOrd="0" destOrd="0" presId="urn:microsoft.com/office/officeart/2005/8/layout/chevron2"/>
    <dgm:cxn modelId="{93334402-BF91-4586-BEE7-AA654D84568C}" type="presParOf" srcId="{7DCA52D1-599F-48F7-A860-12217D4BC70F}" destId="{50714AC9-E134-43C0-912B-EF962B8CDCA6}" srcOrd="1" destOrd="0" presId="urn:microsoft.com/office/officeart/2005/8/layout/chevron2"/>
    <dgm:cxn modelId="{DC1F6615-E7B7-448B-816F-07D2D3ADB56F}" type="presParOf" srcId="{CC0518B2-6C91-4C01-97CD-4CCBC5997385}" destId="{26E2E6AC-AE0D-44E0-AA88-E7C8730ADA79}" srcOrd="5" destOrd="0" presId="urn:microsoft.com/office/officeart/2005/8/layout/chevron2"/>
    <dgm:cxn modelId="{C6080AC9-9147-4B9F-BAE4-405D4E646A45}" type="presParOf" srcId="{CC0518B2-6C91-4C01-97CD-4CCBC5997385}" destId="{66CA1862-0605-4165-9DDA-EF60A063D249}" srcOrd="6" destOrd="0" presId="urn:microsoft.com/office/officeart/2005/8/layout/chevron2"/>
    <dgm:cxn modelId="{9DE27388-73A3-4343-9211-B9912ECB73D2}" type="presParOf" srcId="{66CA1862-0605-4165-9DDA-EF60A063D249}" destId="{DE09BDFB-F8DC-402A-AFC4-A47B7EDAECDC}" srcOrd="0" destOrd="0" presId="urn:microsoft.com/office/officeart/2005/8/layout/chevron2"/>
    <dgm:cxn modelId="{97E8B843-5A55-45E8-8257-12EE90068BE6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vẫn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như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cũ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Lúc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nào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đói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mới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món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vặt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như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bánh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kẹo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ngọt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ngọt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solidFill>
          <a:schemeClr val="accent1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Tăng</a:t>
          </a:r>
          <a:r>
            <a:rPr lang="es-E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s-E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lần</a:t>
          </a:r>
          <a:r>
            <a:rPr lang="es-E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s-E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chia</a:t>
          </a:r>
          <a:r>
            <a:rPr lang="es-E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nhỏ</a:t>
          </a:r>
          <a:r>
            <a:rPr lang="es-E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bữa</a:t>
          </a:r>
          <a:r>
            <a:rPr lang="es-E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s-E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s-E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ngày</a:t>
          </a:r>
          <a:r>
            <a:rPr lang="es-E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36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-151" custLinFactNeighborY="-2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LinFactY="81260" custLinFactNeighborX="-7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 custScaleY="147861" custLinFactY="-30222" custLinFactNeighborX="31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0CA4B7-B82A-42E7-8C85-BE25B1D57ED5}" type="presOf" srcId="{5418704F-9210-40FA-8798-AF02DE299D38}" destId="{7740790D-703A-457D-9B2A-B653960781AE}" srcOrd="0" destOrd="0" presId="urn:microsoft.com/office/officeart/2005/8/layout/chevron2"/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5379662C-4161-4108-A4C3-D271B31CA8CC}" type="presOf" srcId="{29756C80-A634-4D2B-9A07-70E6D46E08D9}" destId="{8C7ED3DB-3783-4021-B562-A020983CA371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AC128E05-BCD6-4634-BDF0-44E2754764B7}" type="presOf" srcId="{0343EBAB-5602-4610-A469-4F49ABD30187}" destId="{37CEF49F-3BE7-43DD-B2DF-CDA7BB82C29E}" srcOrd="0" destOrd="0" presId="urn:microsoft.com/office/officeart/2005/8/layout/chevron2"/>
    <dgm:cxn modelId="{1298D813-1478-453B-AE5E-33F7AF6F762F}" type="presOf" srcId="{B8251EDE-A318-4F8F-8BE8-8E87AA152E99}" destId="{9455AA65-36B9-4AC9-B4D8-67632B1E3C70}" srcOrd="0" destOrd="0" presId="urn:microsoft.com/office/officeart/2005/8/layout/chevron2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C32EA327-855E-43AF-8F6C-9F3F2D6F1255}" type="presOf" srcId="{06259B31-9C17-4893-B37C-0A321B6A9055}" destId="{CC0518B2-6C91-4C01-97CD-4CCBC5997385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6DC51C47-4F32-4D21-BFC8-23DE002B231C}" type="presOf" srcId="{B8892526-E846-4A54-8A12-C5F77479C95E}" destId="{5879FD45-A004-41C3-8F75-44585E9B7556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24DD85D8-2D02-49D2-AA4E-6D1BABB90087}" type="presOf" srcId="{48400012-B090-45D6-95BD-A5E901AC8EF6}" destId="{DE09BDFB-F8DC-402A-AFC4-A47B7EDAECDC}" srcOrd="0" destOrd="0" presId="urn:microsoft.com/office/officeart/2005/8/layout/chevron2"/>
    <dgm:cxn modelId="{9BDA2788-7E51-40F1-A53F-CA451D63278F}" type="presOf" srcId="{29F4D87F-78D8-477A-B1EB-F6D230387E12}" destId="{35F39544-CE5B-4742-8C2B-366930493E7F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8504C0B3-CF01-42CE-9181-B25B6A241632}" type="presOf" srcId="{36D49637-7CB7-4CBF-A617-FB36D1C024DD}" destId="{50714AC9-E134-43C0-912B-EF962B8CDCA6}" srcOrd="0" destOrd="0" presId="urn:microsoft.com/office/officeart/2005/8/layout/chevron2"/>
    <dgm:cxn modelId="{3757A5F0-4031-4460-913F-6DB783811025}" type="presParOf" srcId="{CC0518B2-6C91-4C01-97CD-4CCBC5997385}" destId="{5F8B33AE-88DB-429D-93DF-8620C16CB05A}" srcOrd="0" destOrd="0" presId="urn:microsoft.com/office/officeart/2005/8/layout/chevron2"/>
    <dgm:cxn modelId="{57B7B4DE-B3FD-4D87-81F2-36AC3EBA2743}" type="presParOf" srcId="{5F8B33AE-88DB-429D-93DF-8620C16CB05A}" destId="{7740790D-703A-457D-9B2A-B653960781AE}" srcOrd="0" destOrd="0" presId="urn:microsoft.com/office/officeart/2005/8/layout/chevron2"/>
    <dgm:cxn modelId="{CAFA2476-EE1A-4F78-AC5C-F7DE6036789A}" type="presParOf" srcId="{5F8B33AE-88DB-429D-93DF-8620C16CB05A}" destId="{35F39544-CE5B-4742-8C2B-366930493E7F}" srcOrd="1" destOrd="0" presId="urn:microsoft.com/office/officeart/2005/8/layout/chevron2"/>
    <dgm:cxn modelId="{DF7BEC1F-6FE4-47DC-A9A9-3F907A085F5A}" type="presParOf" srcId="{CC0518B2-6C91-4C01-97CD-4CCBC5997385}" destId="{194C9EC6-0FFA-4028-A669-E2F345AF39A2}" srcOrd="1" destOrd="0" presId="urn:microsoft.com/office/officeart/2005/8/layout/chevron2"/>
    <dgm:cxn modelId="{CDCBE319-A6EC-48D4-A7CD-8526FA75A997}" type="presParOf" srcId="{CC0518B2-6C91-4C01-97CD-4CCBC5997385}" destId="{F69F177F-8919-45F2-A7B5-C0656587D558}" srcOrd="2" destOrd="0" presId="urn:microsoft.com/office/officeart/2005/8/layout/chevron2"/>
    <dgm:cxn modelId="{767F9B00-50C6-4BEB-BB86-26FF84365E70}" type="presParOf" srcId="{F69F177F-8919-45F2-A7B5-C0656587D558}" destId="{8C7ED3DB-3783-4021-B562-A020983CA371}" srcOrd="0" destOrd="0" presId="urn:microsoft.com/office/officeart/2005/8/layout/chevron2"/>
    <dgm:cxn modelId="{8B67FCA3-3419-4F27-9834-71585AB37CC1}" type="presParOf" srcId="{F69F177F-8919-45F2-A7B5-C0656587D558}" destId="{9455AA65-36B9-4AC9-B4D8-67632B1E3C70}" srcOrd="1" destOrd="0" presId="urn:microsoft.com/office/officeart/2005/8/layout/chevron2"/>
    <dgm:cxn modelId="{086E738F-F672-4FF6-B516-C578374FAC41}" type="presParOf" srcId="{CC0518B2-6C91-4C01-97CD-4CCBC5997385}" destId="{F9E97B85-8C08-4152-8D84-04D8C510EE5D}" srcOrd="3" destOrd="0" presId="urn:microsoft.com/office/officeart/2005/8/layout/chevron2"/>
    <dgm:cxn modelId="{2F3852C5-CF27-40C6-9A7F-B4FABB139CFC}" type="presParOf" srcId="{CC0518B2-6C91-4C01-97CD-4CCBC5997385}" destId="{7DCA52D1-599F-48F7-A860-12217D4BC70F}" srcOrd="4" destOrd="0" presId="urn:microsoft.com/office/officeart/2005/8/layout/chevron2"/>
    <dgm:cxn modelId="{F0EE6BCC-37AD-40C5-891A-1EA71A037692}" type="presParOf" srcId="{7DCA52D1-599F-48F7-A860-12217D4BC70F}" destId="{5879FD45-A004-41C3-8F75-44585E9B7556}" srcOrd="0" destOrd="0" presId="urn:microsoft.com/office/officeart/2005/8/layout/chevron2"/>
    <dgm:cxn modelId="{93334402-BF91-4586-BEE7-AA654D84568C}" type="presParOf" srcId="{7DCA52D1-599F-48F7-A860-12217D4BC70F}" destId="{50714AC9-E134-43C0-912B-EF962B8CDCA6}" srcOrd="1" destOrd="0" presId="urn:microsoft.com/office/officeart/2005/8/layout/chevron2"/>
    <dgm:cxn modelId="{DC1F6615-E7B7-448B-816F-07D2D3ADB56F}" type="presParOf" srcId="{CC0518B2-6C91-4C01-97CD-4CCBC5997385}" destId="{26E2E6AC-AE0D-44E0-AA88-E7C8730ADA79}" srcOrd="5" destOrd="0" presId="urn:microsoft.com/office/officeart/2005/8/layout/chevron2"/>
    <dgm:cxn modelId="{C6080AC9-9147-4B9F-BAE4-405D4E646A45}" type="presParOf" srcId="{CC0518B2-6C91-4C01-97CD-4CCBC5997385}" destId="{66CA1862-0605-4165-9DDA-EF60A063D249}" srcOrd="6" destOrd="0" presId="urn:microsoft.com/office/officeart/2005/8/layout/chevron2"/>
    <dgm:cxn modelId="{9DE27388-73A3-4343-9211-B9912ECB73D2}" type="presParOf" srcId="{66CA1862-0605-4165-9DDA-EF60A063D249}" destId="{DE09BDFB-F8DC-402A-AFC4-A47B7EDAECDC}" srcOrd="0" destOrd="0" presId="urn:microsoft.com/office/officeart/2005/8/layout/chevron2"/>
    <dgm:cxn modelId="{97E8B843-5A55-45E8-8257-12EE90068BE6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s-E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giàu</a:t>
          </a:r>
          <a:r>
            <a:rPr lang="es-E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chất</a:t>
          </a:r>
          <a:r>
            <a:rPr lang="es-E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dinh</a:t>
          </a:r>
          <a:r>
            <a:rPr lang="es-E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dưỡng</a:t>
          </a:r>
          <a:r>
            <a:rPr lang="es-E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dành</a:t>
          </a:r>
          <a:r>
            <a:rPr lang="es-E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lang="es-E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trẻ</a:t>
          </a:r>
          <a:r>
            <a:rPr lang="es-E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suy</a:t>
          </a:r>
          <a:r>
            <a:rPr lang="es-E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dinh</a:t>
          </a:r>
          <a:r>
            <a:rPr lang="es-E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dưỡng</a:t>
          </a:r>
          <a:endParaRPr lang="en-US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ít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-123" custLinFactNeighborY="-10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ScaleX="99511" custScaleY="118581" custLinFactNeighborX="531" custLinFactNeighborY="4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 custScaleY="147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D44C0F-F53A-4C2D-90A5-033C871FD70B}" type="presOf" srcId="{06259B31-9C17-4893-B37C-0A321B6A9055}" destId="{CC0518B2-6C91-4C01-97CD-4CCBC5997385}" srcOrd="0" destOrd="0" presId="urn:microsoft.com/office/officeart/2005/8/layout/chevron2"/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82A0D893-8C6E-4EEF-892E-EA15080C729F}" type="presOf" srcId="{29F4D87F-78D8-477A-B1EB-F6D230387E12}" destId="{35F39544-CE5B-4742-8C2B-366930493E7F}" srcOrd="0" destOrd="0" presId="urn:microsoft.com/office/officeart/2005/8/layout/chevron2"/>
    <dgm:cxn modelId="{114A57BE-B81E-46D3-BF4D-FA28B18073DC}" type="presOf" srcId="{0343EBAB-5602-4610-A469-4F49ABD30187}" destId="{37CEF49F-3BE7-43DD-B2DF-CDA7BB82C29E}" srcOrd="0" destOrd="0" presId="urn:microsoft.com/office/officeart/2005/8/layout/chevron2"/>
    <dgm:cxn modelId="{6A325D96-8CCD-4E99-BD0F-46292C263979}" type="presOf" srcId="{B8251EDE-A318-4F8F-8BE8-8E87AA152E99}" destId="{9455AA65-36B9-4AC9-B4D8-67632B1E3C70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3219B110-3F67-4BFC-9EE3-A0B849DD5907}" type="presOf" srcId="{48400012-B090-45D6-95BD-A5E901AC8EF6}" destId="{DE09BDFB-F8DC-402A-AFC4-A47B7EDAECDC}" srcOrd="0" destOrd="0" presId="urn:microsoft.com/office/officeart/2005/8/layout/chevron2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AB532E1E-8220-4E83-B469-9CE94A75A5F0}" type="presOf" srcId="{36D49637-7CB7-4CBF-A617-FB36D1C024DD}" destId="{50714AC9-E134-43C0-912B-EF962B8CDCA6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171C4E5-E12E-4E6A-A302-51028940CD5B}" type="presOf" srcId="{29756C80-A634-4D2B-9A07-70E6D46E08D9}" destId="{8C7ED3DB-3783-4021-B562-A020983CA371}" srcOrd="0" destOrd="0" presId="urn:microsoft.com/office/officeart/2005/8/layout/chevron2"/>
    <dgm:cxn modelId="{06AFCEAF-009D-4ABA-8CE0-5836244C91F3}" type="presOf" srcId="{B8892526-E846-4A54-8A12-C5F77479C95E}" destId="{5879FD45-A004-41C3-8F75-44585E9B7556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733FB72C-36F8-45B1-B4BB-DC8FB5EF5D93}" type="presOf" srcId="{5418704F-9210-40FA-8798-AF02DE299D38}" destId="{7740790D-703A-457D-9B2A-B653960781AE}" srcOrd="0" destOrd="0" presId="urn:microsoft.com/office/officeart/2005/8/layout/chevron2"/>
    <dgm:cxn modelId="{3C764AFF-C70D-4968-96B8-936379D2E283}" type="presParOf" srcId="{CC0518B2-6C91-4C01-97CD-4CCBC5997385}" destId="{5F8B33AE-88DB-429D-93DF-8620C16CB05A}" srcOrd="0" destOrd="0" presId="urn:microsoft.com/office/officeart/2005/8/layout/chevron2"/>
    <dgm:cxn modelId="{98E0050D-D6D7-4AA0-AF1B-D1D7BAFA5A54}" type="presParOf" srcId="{5F8B33AE-88DB-429D-93DF-8620C16CB05A}" destId="{7740790D-703A-457D-9B2A-B653960781AE}" srcOrd="0" destOrd="0" presId="urn:microsoft.com/office/officeart/2005/8/layout/chevron2"/>
    <dgm:cxn modelId="{8B088113-2044-4257-A032-15B951D5C7AE}" type="presParOf" srcId="{5F8B33AE-88DB-429D-93DF-8620C16CB05A}" destId="{35F39544-CE5B-4742-8C2B-366930493E7F}" srcOrd="1" destOrd="0" presId="urn:microsoft.com/office/officeart/2005/8/layout/chevron2"/>
    <dgm:cxn modelId="{071A6376-895F-4CE0-B639-6076EC157278}" type="presParOf" srcId="{CC0518B2-6C91-4C01-97CD-4CCBC5997385}" destId="{194C9EC6-0FFA-4028-A669-E2F345AF39A2}" srcOrd="1" destOrd="0" presId="urn:microsoft.com/office/officeart/2005/8/layout/chevron2"/>
    <dgm:cxn modelId="{C610B170-CA7E-4AB9-A621-DACDEB73E176}" type="presParOf" srcId="{CC0518B2-6C91-4C01-97CD-4CCBC5997385}" destId="{F69F177F-8919-45F2-A7B5-C0656587D558}" srcOrd="2" destOrd="0" presId="urn:microsoft.com/office/officeart/2005/8/layout/chevron2"/>
    <dgm:cxn modelId="{D0C12B94-9A21-4F52-AEDC-A91FB4E3FC46}" type="presParOf" srcId="{F69F177F-8919-45F2-A7B5-C0656587D558}" destId="{8C7ED3DB-3783-4021-B562-A020983CA371}" srcOrd="0" destOrd="0" presId="urn:microsoft.com/office/officeart/2005/8/layout/chevron2"/>
    <dgm:cxn modelId="{B7B8A731-08BA-44D9-AFC6-924ECFAAD2FA}" type="presParOf" srcId="{F69F177F-8919-45F2-A7B5-C0656587D558}" destId="{9455AA65-36B9-4AC9-B4D8-67632B1E3C70}" srcOrd="1" destOrd="0" presId="urn:microsoft.com/office/officeart/2005/8/layout/chevron2"/>
    <dgm:cxn modelId="{9F061914-16CD-4F4A-9834-F1E9B505CCD1}" type="presParOf" srcId="{CC0518B2-6C91-4C01-97CD-4CCBC5997385}" destId="{F9E97B85-8C08-4152-8D84-04D8C510EE5D}" srcOrd="3" destOrd="0" presId="urn:microsoft.com/office/officeart/2005/8/layout/chevron2"/>
    <dgm:cxn modelId="{150FDF1C-A903-409D-8225-8ADEB2F0C0E4}" type="presParOf" srcId="{CC0518B2-6C91-4C01-97CD-4CCBC5997385}" destId="{7DCA52D1-599F-48F7-A860-12217D4BC70F}" srcOrd="4" destOrd="0" presId="urn:microsoft.com/office/officeart/2005/8/layout/chevron2"/>
    <dgm:cxn modelId="{4136538A-CE5A-40B9-BB14-662F5B909974}" type="presParOf" srcId="{7DCA52D1-599F-48F7-A860-12217D4BC70F}" destId="{5879FD45-A004-41C3-8F75-44585E9B7556}" srcOrd="0" destOrd="0" presId="urn:microsoft.com/office/officeart/2005/8/layout/chevron2"/>
    <dgm:cxn modelId="{165ADCE8-F812-4C7C-BBE6-E93E0CBA3A71}" type="presParOf" srcId="{7DCA52D1-599F-48F7-A860-12217D4BC70F}" destId="{50714AC9-E134-43C0-912B-EF962B8CDCA6}" srcOrd="1" destOrd="0" presId="urn:microsoft.com/office/officeart/2005/8/layout/chevron2"/>
    <dgm:cxn modelId="{07631180-613F-4133-966D-6918B94CB852}" type="presParOf" srcId="{CC0518B2-6C91-4C01-97CD-4CCBC5997385}" destId="{26E2E6AC-AE0D-44E0-AA88-E7C8730ADA79}" srcOrd="5" destOrd="0" presId="urn:microsoft.com/office/officeart/2005/8/layout/chevron2"/>
    <dgm:cxn modelId="{20CB060C-0C34-4022-8230-BC37DF9C8A36}" type="presParOf" srcId="{CC0518B2-6C91-4C01-97CD-4CCBC5997385}" destId="{66CA1862-0605-4165-9DDA-EF60A063D249}" srcOrd="6" destOrd="0" presId="urn:microsoft.com/office/officeart/2005/8/layout/chevron2"/>
    <dgm:cxn modelId="{41C84FCA-D182-4829-9FF8-A9E9BB408EC6}" type="presParOf" srcId="{66CA1862-0605-4165-9DDA-EF60A063D249}" destId="{DE09BDFB-F8DC-402A-AFC4-A47B7EDAECDC}" srcOrd="0" destOrd="0" presId="urn:microsoft.com/office/officeart/2005/8/layout/chevron2"/>
    <dgm:cxn modelId="{FD43191F-6F19-4D10-BCBD-3DDFE05EA152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77366" y="177366"/>
          <a:ext cx="1182441" cy="82770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13853"/>
        <a:ext cx="827708" cy="354733"/>
      </dsp:txXfrm>
    </dsp:sp>
    <dsp:sp modelId="{35F39544-CE5B-4742-8C2B-366930493E7F}">
      <dsp:nvSpPr>
        <dsp:cNvPr id="0" name=""/>
        <dsp:cNvSpPr/>
      </dsp:nvSpPr>
      <dsp:spPr>
        <a:xfrm rot="5400000">
          <a:off x="5439558" y="-4605894"/>
          <a:ext cx="768991" cy="99926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gì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cả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27709" y="43494"/>
        <a:ext cx="9955152" cy="693913"/>
      </dsp:txXfrm>
    </dsp:sp>
    <dsp:sp modelId="{8C7ED3DB-3783-4021-B562-A020983CA371}">
      <dsp:nvSpPr>
        <dsp:cNvPr id="0" name=""/>
        <dsp:cNvSpPr/>
      </dsp:nvSpPr>
      <dsp:spPr>
        <a:xfrm rot="5400000">
          <a:off x="-177366" y="1220215"/>
          <a:ext cx="1182441" cy="82770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456702"/>
        <a:ext cx="827708" cy="354733"/>
      </dsp:txXfrm>
    </dsp:sp>
    <dsp:sp modelId="{9455AA65-36B9-4AC9-B4D8-67632B1E3C70}">
      <dsp:nvSpPr>
        <dsp:cNvPr id="0" name=""/>
        <dsp:cNvSpPr/>
      </dsp:nvSpPr>
      <dsp:spPr>
        <a:xfrm rot="5400000">
          <a:off x="5439761" y="-3569202"/>
          <a:ext cx="768586" cy="99926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Lo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lắng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suy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nghĩ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bản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thân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27709" y="1080369"/>
        <a:ext cx="9955172" cy="693548"/>
      </dsp:txXfrm>
    </dsp:sp>
    <dsp:sp modelId="{5879FD45-A004-41C3-8F75-44585E9B7556}">
      <dsp:nvSpPr>
        <dsp:cNvPr id="0" name=""/>
        <dsp:cNvSpPr/>
      </dsp:nvSpPr>
      <dsp:spPr>
        <a:xfrm rot="5400000">
          <a:off x="-177366" y="2288419"/>
          <a:ext cx="1182441" cy="82770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524906"/>
        <a:ext cx="827708" cy="354733"/>
      </dsp:txXfrm>
    </dsp:sp>
    <dsp:sp modelId="{50714AC9-E134-43C0-912B-EF962B8CDCA6}">
      <dsp:nvSpPr>
        <dsp:cNvPr id="0" name=""/>
        <dsp:cNvSpPr/>
      </dsp:nvSpPr>
      <dsp:spPr>
        <a:xfrm rot="5400000">
          <a:off x="5439761" y="-2552846"/>
          <a:ext cx="768586" cy="99926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Nói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bố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mẹ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sự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giúp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đỡ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27709" y="2096725"/>
        <a:ext cx="9955172" cy="693548"/>
      </dsp:txXfrm>
    </dsp:sp>
    <dsp:sp modelId="{8500F94F-7CEE-48F0-AEC6-5681A8B1BFD7}">
      <dsp:nvSpPr>
        <dsp:cNvPr id="0" name=""/>
        <dsp:cNvSpPr/>
      </dsp:nvSpPr>
      <dsp:spPr>
        <a:xfrm rot="5400000">
          <a:off x="-139986" y="3346822"/>
          <a:ext cx="1182441" cy="82770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sp:txBody>
      <dsp:txXfrm rot="-5400000">
        <a:off x="37381" y="3583309"/>
        <a:ext cx="827708" cy="354733"/>
      </dsp:txXfrm>
    </dsp:sp>
    <dsp:sp modelId="{62B83506-E36D-4260-8200-D8B4DECBD3DB}">
      <dsp:nvSpPr>
        <dsp:cNvPr id="0" name=""/>
        <dsp:cNvSpPr/>
      </dsp:nvSpPr>
      <dsp:spPr>
        <a:xfrm rot="5400000">
          <a:off x="5383203" y="-1176063"/>
          <a:ext cx="862316" cy="9769953"/>
        </a:xfrm>
        <a:prstGeom prst="round2Same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bg2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Thay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đổi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bản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thân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chế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độ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uống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hoạt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29385" y="3319850"/>
        <a:ext cx="9727858" cy="7781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531" y="167531"/>
          <a:ext cx="1116874" cy="78181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90906"/>
        <a:ext cx="781812" cy="335062"/>
      </dsp:txXfrm>
    </dsp:sp>
    <dsp:sp modelId="{35F39544-CE5B-4742-8C2B-366930493E7F}">
      <dsp:nvSpPr>
        <dsp:cNvPr id="0" name=""/>
        <dsp:cNvSpPr/>
      </dsp:nvSpPr>
      <dsp:spPr>
        <a:xfrm rot="5400000">
          <a:off x="4861508" y="-4090652"/>
          <a:ext cx="726350" cy="89076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70857" y="35456"/>
        <a:ext cx="8872197" cy="655436"/>
      </dsp:txXfrm>
    </dsp:sp>
    <dsp:sp modelId="{8C7ED3DB-3783-4021-B562-A020983CA371}">
      <dsp:nvSpPr>
        <dsp:cNvPr id="0" name=""/>
        <dsp:cNvSpPr/>
      </dsp:nvSpPr>
      <dsp:spPr>
        <a:xfrm rot="5400000">
          <a:off x="-167531" y="1148477"/>
          <a:ext cx="1116874" cy="78181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1371852"/>
        <a:ext cx="781812" cy="335062"/>
      </dsp:txXfrm>
    </dsp:sp>
    <dsp:sp modelId="{9455AA65-36B9-4AC9-B4D8-67632B1E3C70}">
      <dsp:nvSpPr>
        <dsp:cNvPr id="0" name=""/>
        <dsp:cNvSpPr/>
      </dsp:nvSpPr>
      <dsp:spPr>
        <a:xfrm rot="5400000">
          <a:off x="4872655" y="-3109896"/>
          <a:ext cx="725968" cy="89076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ít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1813" y="1016385"/>
        <a:ext cx="8872215" cy="655090"/>
      </dsp:txXfrm>
    </dsp:sp>
    <dsp:sp modelId="{5879FD45-A004-41C3-8F75-44585E9B7556}">
      <dsp:nvSpPr>
        <dsp:cNvPr id="0" name=""/>
        <dsp:cNvSpPr/>
      </dsp:nvSpPr>
      <dsp:spPr>
        <a:xfrm rot="5400000">
          <a:off x="-167531" y="2124507"/>
          <a:ext cx="1116874" cy="78181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2347882"/>
        <a:ext cx="781812" cy="335062"/>
      </dsp:txXfrm>
    </dsp:sp>
    <dsp:sp modelId="{50714AC9-E134-43C0-912B-EF962B8CDCA6}">
      <dsp:nvSpPr>
        <dsp:cNvPr id="0" name=""/>
        <dsp:cNvSpPr/>
      </dsp:nvSpPr>
      <dsp:spPr>
        <a:xfrm rot="5400000">
          <a:off x="4872655" y="-2133866"/>
          <a:ext cx="725968" cy="89076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1813" y="1992415"/>
        <a:ext cx="8872215" cy="655090"/>
      </dsp:txXfrm>
    </dsp:sp>
    <dsp:sp modelId="{DE09BDFB-F8DC-402A-AFC4-A47B7EDAECDC}">
      <dsp:nvSpPr>
        <dsp:cNvPr id="0" name=""/>
        <dsp:cNvSpPr/>
      </dsp:nvSpPr>
      <dsp:spPr>
        <a:xfrm rot="5400000">
          <a:off x="-167531" y="3293598"/>
          <a:ext cx="1116874" cy="78181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516973"/>
        <a:ext cx="781812" cy="335062"/>
      </dsp:txXfrm>
    </dsp:sp>
    <dsp:sp modelId="{37CEF49F-3BE7-43DD-B2DF-CDA7BB82C29E}">
      <dsp:nvSpPr>
        <dsp:cNvPr id="0" name=""/>
        <dsp:cNvSpPr/>
      </dsp:nvSpPr>
      <dsp:spPr>
        <a:xfrm rot="5400000">
          <a:off x="4679594" y="-964775"/>
          <a:ext cx="1112089" cy="8907654"/>
        </a:xfrm>
        <a:prstGeom prst="round2SameRect">
          <a:avLst/>
        </a:prstGeom>
        <a:solidFill>
          <a:schemeClr val="accent1"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s-E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giàu</a:t>
          </a:r>
          <a:r>
            <a:rPr lang="es-E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chất</a:t>
          </a:r>
          <a:r>
            <a:rPr lang="es-E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dinh</a:t>
          </a:r>
          <a:r>
            <a:rPr lang="es-E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dưỡng</a:t>
          </a:r>
          <a:r>
            <a:rPr lang="es-E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dành</a:t>
          </a:r>
          <a:r>
            <a:rPr lang="es-E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lang="es-E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trẻ</a:t>
          </a:r>
          <a:r>
            <a:rPr lang="es-E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suy</a:t>
          </a:r>
          <a:r>
            <a:rPr lang="es-E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dinh</a:t>
          </a:r>
          <a:r>
            <a:rPr lang="es-E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dưỡng</a:t>
          </a:r>
          <a:endParaRPr lang="en-US" sz="36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1812" y="2987295"/>
        <a:ext cx="8853366" cy="1003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77366" y="177366"/>
          <a:ext cx="1182441" cy="82770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13853"/>
        <a:ext cx="827708" cy="354733"/>
      </dsp:txXfrm>
    </dsp:sp>
    <dsp:sp modelId="{35F39544-CE5B-4742-8C2B-366930493E7F}">
      <dsp:nvSpPr>
        <dsp:cNvPr id="0" name=""/>
        <dsp:cNvSpPr/>
      </dsp:nvSpPr>
      <dsp:spPr>
        <a:xfrm rot="5400000">
          <a:off x="5439558" y="-4605894"/>
          <a:ext cx="768991" cy="99926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gì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cả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27709" y="43494"/>
        <a:ext cx="9955152" cy="693913"/>
      </dsp:txXfrm>
    </dsp:sp>
    <dsp:sp modelId="{8C7ED3DB-3783-4021-B562-A020983CA371}">
      <dsp:nvSpPr>
        <dsp:cNvPr id="0" name=""/>
        <dsp:cNvSpPr/>
      </dsp:nvSpPr>
      <dsp:spPr>
        <a:xfrm rot="5400000">
          <a:off x="-177366" y="1220215"/>
          <a:ext cx="1182441" cy="82770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456702"/>
        <a:ext cx="827708" cy="354733"/>
      </dsp:txXfrm>
    </dsp:sp>
    <dsp:sp modelId="{9455AA65-36B9-4AC9-B4D8-67632B1E3C70}">
      <dsp:nvSpPr>
        <dsp:cNvPr id="0" name=""/>
        <dsp:cNvSpPr/>
      </dsp:nvSpPr>
      <dsp:spPr>
        <a:xfrm rot="5400000">
          <a:off x="5439761" y="-3569202"/>
          <a:ext cx="768586" cy="99926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Lo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lắng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suy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nghĩ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bản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thân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27709" y="1080369"/>
        <a:ext cx="9955172" cy="693548"/>
      </dsp:txXfrm>
    </dsp:sp>
    <dsp:sp modelId="{5879FD45-A004-41C3-8F75-44585E9B7556}">
      <dsp:nvSpPr>
        <dsp:cNvPr id="0" name=""/>
        <dsp:cNvSpPr/>
      </dsp:nvSpPr>
      <dsp:spPr>
        <a:xfrm rot="5400000">
          <a:off x="-177366" y="2288419"/>
          <a:ext cx="1182441" cy="82770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524906"/>
        <a:ext cx="827708" cy="354733"/>
      </dsp:txXfrm>
    </dsp:sp>
    <dsp:sp modelId="{50714AC9-E134-43C0-912B-EF962B8CDCA6}">
      <dsp:nvSpPr>
        <dsp:cNvPr id="0" name=""/>
        <dsp:cNvSpPr/>
      </dsp:nvSpPr>
      <dsp:spPr>
        <a:xfrm rot="5400000">
          <a:off x="5439761" y="-2552846"/>
          <a:ext cx="768586" cy="9992691"/>
        </a:xfrm>
        <a:prstGeom prst="round2SameRect">
          <a:avLst/>
        </a:prstGeom>
        <a:solidFill>
          <a:schemeClr val="accent1"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Nói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bố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mẹ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sự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giúp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đỡ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27709" y="2096725"/>
        <a:ext cx="9955172" cy="693548"/>
      </dsp:txXfrm>
    </dsp:sp>
    <dsp:sp modelId="{8500F94F-7CEE-48F0-AEC6-5681A8B1BFD7}">
      <dsp:nvSpPr>
        <dsp:cNvPr id="0" name=""/>
        <dsp:cNvSpPr/>
      </dsp:nvSpPr>
      <dsp:spPr>
        <a:xfrm rot="5400000">
          <a:off x="-139986" y="3346822"/>
          <a:ext cx="1182441" cy="82770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sp:txBody>
      <dsp:txXfrm rot="-5400000">
        <a:off x="37381" y="3583309"/>
        <a:ext cx="827708" cy="354733"/>
      </dsp:txXfrm>
    </dsp:sp>
    <dsp:sp modelId="{62B83506-E36D-4260-8200-D8B4DECBD3DB}">
      <dsp:nvSpPr>
        <dsp:cNvPr id="0" name=""/>
        <dsp:cNvSpPr/>
      </dsp:nvSpPr>
      <dsp:spPr>
        <a:xfrm rot="5400000">
          <a:off x="5383203" y="-1176063"/>
          <a:ext cx="862316" cy="9769953"/>
        </a:xfrm>
        <a:prstGeom prst="round2SameRect">
          <a:avLst/>
        </a:prstGeom>
        <a:solidFill>
          <a:schemeClr val="accent1">
            <a:alpha val="90000"/>
          </a:schemeClr>
        </a:solidFill>
        <a:ln w="12700" cap="flat" cmpd="sng" algn="ctr">
          <a:solidFill>
            <a:schemeClr val="bg2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Thay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đổi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bản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thân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chế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độ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uống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hoạt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29385" y="3319850"/>
        <a:ext cx="9727858" cy="7781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8469" y="291421"/>
          <a:ext cx="1123130" cy="78619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516048"/>
        <a:ext cx="786191" cy="336939"/>
      </dsp:txXfrm>
    </dsp:sp>
    <dsp:sp modelId="{35F39544-CE5B-4742-8C2B-366930493E7F}">
      <dsp:nvSpPr>
        <dsp:cNvPr id="0" name=""/>
        <dsp:cNvSpPr/>
      </dsp:nvSpPr>
      <dsp:spPr>
        <a:xfrm rot="5400000">
          <a:off x="5321675" y="-4531636"/>
          <a:ext cx="994954" cy="100659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bánh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kẹo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bim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bim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ngọt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nhanh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tăng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cân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6191" y="52418"/>
        <a:ext cx="10017352" cy="897814"/>
      </dsp:txXfrm>
    </dsp:sp>
    <dsp:sp modelId="{8C7ED3DB-3783-4021-B562-A020983CA371}">
      <dsp:nvSpPr>
        <dsp:cNvPr id="0" name=""/>
        <dsp:cNvSpPr/>
      </dsp:nvSpPr>
      <dsp:spPr>
        <a:xfrm rot="5400000">
          <a:off x="-168469" y="1288961"/>
          <a:ext cx="1123130" cy="78619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513588"/>
        <a:ext cx="786191" cy="336939"/>
      </dsp:txXfrm>
    </dsp:sp>
    <dsp:sp modelId="{9455AA65-36B9-4AC9-B4D8-67632B1E3C70}">
      <dsp:nvSpPr>
        <dsp:cNvPr id="0" name=""/>
        <dsp:cNvSpPr/>
      </dsp:nvSpPr>
      <dsp:spPr>
        <a:xfrm rot="5400000">
          <a:off x="5454135" y="-3547452"/>
          <a:ext cx="730034" cy="100659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rau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xanh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hoa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quả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6192" y="1156128"/>
        <a:ext cx="10030285" cy="658760"/>
      </dsp:txXfrm>
    </dsp:sp>
    <dsp:sp modelId="{5879FD45-A004-41C3-8F75-44585E9B7556}">
      <dsp:nvSpPr>
        <dsp:cNvPr id="0" name=""/>
        <dsp:cNvSpPr/>
      </dsp:nvSpPr>
      <dsp:spPr>
        <a:xfrm rot="5400000">
          <a:off x="-168469" y="2303078"/>
          <a:ext cx="1123130" cy="78619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527705"/>
        <a:ext cx="786191" cy="336939"/>
      </dsp:txXfrm>
    </dsp:sp>
    <dsp:sp modelId="{50714AC9-E134-43C0-912B-EF962B8CDCA6}">
      <dsp:nvSpPr>
        <dsp:cNvPr id="0" name=""/>
        <dsp:cNvSpPr/>
      </dsp:nvSpPr>
      <dsp:spPr>
        <a:xfrm rot="5400000">
          <a:off x="5418199" y="-2592517"/>
          <a:ext cx="730034" cy="100659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mỡ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thịt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50256" y="2111063"/>
        <a:ext cx="10030285" cy="658760"/>
      </dsp:txXfrm>
    </dsp:sp>
    <dsp:sp modelId="{8500F94F-7CEE-48F0-AEC6-5681A8B1BFD7}">
      <dsp:nvSpPr>
        <dsp:cNvPr id="0" name=""/>
        <dsp:cNvSpPr/>
      </dsp:nvSpPr>
      <dsp:spPr>
        <a:xfrm rot="5400000">
          <a:off x="-132965" y="3381346"/>
          <a:ext cx="1123130" cy="78619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sp:txBody>
      <dsp:txXfrm rot="-5400000">
        <a:off x="35505" y="3605973"/>
        <a:ext cx="786191" cy="336939"/>
      </dsp:txXfrm>
    </dsp:sp>
    <dsp:sp modelId="{62B83506-E36D-4260-8200-D8B4DECBD3DB}">
      <dsp:nvSpPr>
        <dsp:cNvPr id="0" name=""/>
        <dsp:cNvSpPr/>
      </dsp:nvSpPr>
      <dsp:spPr>
        <a:xfrm rot="5400000">
          <a:off x="5334351" y="-1458915"/>
          <a:ext cx="969603" cy="100659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Tăng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cường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thịt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dầu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mỡ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kết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rau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xanh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hoa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quả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6192" y="3136576"/>
        <a:ext cx="10018590" cy="8749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58291" y="329175"/>
          <a:ext cx="1055277" cy="73869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540230"/>
        <a:ext cx="738694" cy="316583"/>
      </dsp:txXfrm>
    </dsp:sp>
    <dsp:sp modelId="{35F39544-CE5B-4742-8C2B-366930493E7F}">
      <dsp:nvSpPr>
        <dsp:cNvPr id="0" name=""/>
        <dsp:cNvSpPr/>
      </dsp:nvSpPr>
      <dsp:spPr>
        <a:xfrm rot="5400000">
          <a:off x="5257650" y="-4514455"/>
          <a:ext cx="1043793" cy="100817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bánh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kẹo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bim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bim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ngọt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nhanh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tăng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cân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38694" y="55455"/>
        <a:ext cx="10030751" cy="941885"/>
      </dsp:txXfrm>
    </dsp:sp>
    <dsp:sp modelId="{8C7ED3DB-3783-4021-B562-A020983CA371}">
      <dsp:nvSpPr>
        <dsp:cNvPr id="0" name=""/>
        <dsp:cNvSpPr/>
      </dsp:nvSpPr>
      <dsp:spPr>
        <a:xfrm rot="5400000">
          <a:off x="-158291" y="1261725"/>
          <a:ext cx="1055277" cy="73869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472780"/>
        <a:ext cx="738694" cy="316583"/>
      </dsp:txXfrm>
    </dsp:sp>
    <dsp:sp modelId="{9455AA65-36B9-4AC9-B4D8-67632B1E3C70}">
      <dsp:nvSpPr>
        <dsp:cNvPr id="0" name=""/>
        <dsp:cNvSpPr/>
      </dsp:nvSpPr>
      <dsp:spPr>
        <a:xfrm rot="5400000">
          <a:off x="5436581" y="-3514954"/>
          <a:ext cx="685930" cy="100817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rau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xanh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hoa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quả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38694" y="1216417"/>
        <a:ext cx="10048221" cy="618962"/>
      </dsp:txXfrm>
    </dsp:sp>
    <dsp:sp modelId="{5879FD45-A004-41C3-8F75-44585E9B7556}">
      <dsp:nvSpPr>
        <dsp:cNvPr id="0" name=""/>
        <dsp:cNvSpPr/>
      </dsp:nvSpPr>
      <dsp:spPr>
        <a:xfrm rot="5400000">
          <a:off x="-158291" y="2209850"/>
          <a:ext cx="1055277" cy="73869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420905"/>
        <a:ext cx="738694" cy="316583"/>
      </dsp:txXfrm>
    </dsp:sp>
    <dsp:sp modelId="{50714AC9-E134-43C0-912B-EF962B8CDCA6}">
      <dsp:nvSpPr>
        <dsp:cNvPr id="0" name=""/>
        <dsp:cNvSpPr/>
      </dsp:nvSpPr>
      <dsp:spPr>
        <a:xfrm rot="5400000">
          <a:off x="5436581" y="-2570168"/>
          <a:ext cx="685930" cy="10081705"/>
        </a:xfrm>
        <a:prstGeom prst="round2Same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rgbClr val="9C9D9E"/>
          </a:solidFill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mỡ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thịt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38694" y="2161203"/>
        <a:ext cx="10048221" cy="618962"/>
      </dsp:txXfrm>
    </dsp:sp>
    <dsp:sp modelId="{8500F94F-7CEE-48F0-AEC6-5681A8B1BFD7}">
      <dsp:nvSpPr>
        <dsp:cNvPr id="0" name=""/>
        <dsp:cNvSpPr/>
      </dsp:nvSpPr>
      <dsp:spPr>
        <a:xfrm rot="5400000">
          <a:off x="-158291" y="3287387"/>
          <a:ext cx="1055277" cy="73869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sp:txBody>
      <dsp:txXfrm rot="-5400000">
        <a:off x="1" y="3498442"/>
        <a:ext cx="738694" cy="316583"/>
      </dsp:txXfrm>
    </dsp:sp>
    <dsp:sp modelId="{62B83506-E36D-4260-8200-D8B4DECBD3DB}">
      <dsp:nvSpPr>
        <dsp:cNvPr id="0" name=""/>
        <dsp:cNvSpPr/>
      </dsp:nvSpPr>
      <dsp:spPr>
        <a:xfrm rot="5400000">
          <a:off x="5255784" y="-1439728"/>
          <a:ext cx="1047525" cy="10081705"/>
        </a:xfrm>
        <a:prstGeom prst="round2SameRect">
          <a:avLst/>
        </a:prstGeom>
        <a:solidFill>
          <a:schemeClr val="accent1">
            <a:alpha val="89804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Tăng</a:t>
          </a:r>
          <a:r>
            <a:rPr lang="en-U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cường</a:t>
          </a:r>
          <a:r>
            <a:rPr lang="en-U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thịt</a:t>
          </a:r>
          <a:r>
            <a:rPr lang="en-U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dầu</a:t>
          </a:r>
          <a:r>
            <a:rPr lang="en-U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mỡ</a:t>
          </a:r>
          <a:r>
            <a:rPr lang="en-U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kết</a:t>
          </a:r>
          <a:r>
            <a:rPr lang="en-U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rau</a:t>
          </a:r>
          <a:r>
            <a:rPr lang="en-U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xanh</a:t>
          </a:r>
          <a:r>
            <a:rPr lang="en-U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hoa</a:t>
          </a:r>
          <a:r>
            <a:rPr lang="en-U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quả</a:t>
          </a:r>
          <a:r>
            <a:rPr lang="en-U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6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38694" y="3128498"/>
        <a:ext cx="10030569" cy="9452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188" y="167188"/>
          <a:ext cx="1114588" cy="7802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90106"/>
        <a:ext cx="780211" cy="334377"/>
      </dsp:txXfrm>
    </dsp:sp>
    <dsp:sp modelId="{35F39544-CE5B-4742-8C2B-366930493E7F}">
      <dsp:nvSpPr>
        <dsp:cNvPr id="0" name=""/>
        <dsp:cNvSpPr/>
      </dsp:nvSpPr>
      <dsp:spPr>
        <a:xfrm rot="5400000">
          <a:off x="5046900" y="-4261869"/>
          <a:ext cx="724863" cy="92582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Luộc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hấp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212" y="40204"/>
        <a:ext cx="9222856" cy="654093"/>
      </dsp:txXfrm>
    </dsp:sp>
    <dsp:sp modelId="{8C7ED3DB-3783-4021-B562-A020983CA371}">
      <dsp:nvSpPr>
        <dsp:cNvPr id="0" name=""/>
        <dsp:cNvSpPr/>
      </dsp:nvSpPr>
      <dsp:spPr>
        <a:xfrm rot="5400000">
          <a:off x="-167188" y="1138173"/>
          <a:ext cx="1114588" cy="7802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361091"/>
        <a:ext cx="780211" cy="334377"/>
      </dsp:txXfrm>
    </dsp:sp>
    <dsp:sp modelId="{9455AA65-36B9-4AC9-B4D8-67632B1E3C70}">
      <dsp:nvSpPr>
        <dsp:cNvPr id="0" name=""/>
        <dsp:cNvSpPr/>
      </dsp:nvSpPr>
      <dsp:spPr>
        <a:xfrm rot="5400000">
          <a:off x="5047091" y="-3295893"/>
          <a:ext cx="724482" cy="92582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nấu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212" y="1006352"/>
        <a:ext cx="9222875" cy="653750"/>
      </dsp:txXfrm>
    </dsp:sp>
    <dsp:sp modelId="{5879FD45-A004-41C3-8F75-44585E9B7556}">
      <dsp:nvSpPr>
        <dsp:cNvPr id="0" name=""/>
        <dsp:cNvSpPr/>
      </dsp:nvSpPr>
      <dsp:spPr>
        <a:xfrm rot="5400000">
          <a:off x="-167188" y="2104339"/>
          <a:ext cx="1114588" cy="7802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327257"/>
        <a:ext cx="780211" cy="334377"/>
      </dsp:txXfrm>
    </dsp:sp>
    <dsp:sp modelId="{50714AC9-E134-43C0-912B-EF962B8CDCA6}">
      <dsp:nvSpPr>
        <dsp:cNvPr id="0" name=""/>
        <dsp:cNvSpPr/>
      </dsp:nvSpPr>
      <dsp:spPr>
        <a:xfrm rot="5400000">
          <a:off x="5047091" y="-2329728"/>
          <a:ext cx="724482" cy="92582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Xào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rán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212" y="1972517"/>
        <a:ext cx="9222875" cy="653750"/>
      </dsp:txXfrm>
    </dsp:sp>
    <dsp:sp modelId="{DE09BDFB-F8DC-402A-AFC4-A47B7EDAECDC}">
      <dsp:nvSpPr>
        <dsp:cNvPr id="0" name=""/>
        <dsp:cNvSpPr/>
      </dsp:nvSpPr>
      <dsp:spPr>
        <a:xfrm rot="5400000">
          <a:off x="-167188" y="3070505"/>
          <a:ext cx="1114588" cy="7802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293423"/>
        <a:ext cx="780211" cy="334377"/>
      </dsp:txXfrm>
    </dsp:sp>
    <dsp:sp modelId="{37CEF49F-3BE7-43DD-B2DF-CDA7BB82C29E}">
      <dsp:nvSpPr>
        <dsp:cNvPr id="0" name=""/>
        <dsp:cNvSpPr/>
      </dsp:nvSpPr>
      <dsp:spPr>
        <a:xfrm rot="5400000">
          <a:off x="5047091" y="-1363562"/>
          <a:ext cx="724482" cy="92582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sở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thích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mình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212" y="2938683"/>
        <a:ext cx="9222875" cy="6537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188" y="167188"/>
          <a:ext cx="1114588" cy="7802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90106"/>
        <a:ext cx="780211" cy="334377"/>
      </dsp:txXfrm>
    </dsp:sp>
    <dsp:sp modelId="{35F39544-CE5B-4742-8C2B-366930493E7F}">
      <dsp:nvSpPr>
        <dsp:cNvPr id="0" name=""/>
        <dsp:cNvSpPr/>
      </dsp:nvSpPr>
      <dsp:spPr>
        <a:xfrm rot="5400000">
          <a:off x="5056874" y="-4271842"/>
          <a:ext cx="724863" cy="9278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Luộc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hấp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212" y="40205"/>
        <a:ext cx="9242803" cy="654093"/>
      </dsp:txXfrm>
    </dsp:sp>
    <dsp:sp modelId="{8C7ED3DB-3783-4021-B562-A020983CA371}">
      <dsp:nvSpPr>
        <dsp:cNvPr id="0" name=""/>
        <dsp:cNvSpPr/>
      </dsp:nvSpPr>
      <dsp:spPr>
        <a:xfrm rot="5400000">
          <a:off x="-167188" y="1138173"/>
          <a:ext cx="1114588" cy="7802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361091"/>
        <a:ext cx="780211" cy="334377"/>
      </dsp:txXfrm>
    </dsp:sp>
    <dsp:sp modelId="{9455AA65-36B9-4AC9-B4D8-67632B1E3C70}">
      <dsp:nvSpPr>
        <dsp:cNvPr id="0" name=""/>
        <dsp:cNvSpPr/>
      </dsp:nvSpPr>
      <dsp:spPr>
        <a:xfrm rot="5400000">
          <a:off x="5057064" y="-3305867"/>
          <a:ext cx="724482" cy="9278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nấu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211" y="1006352"/>
        <a:ext cx="9242822" cy="653750"/>
      </dsp:txXfrm>
    </dsp:sp>
    <dsp:sp modelId="{5879FD45-A004-41C3-8F75-44585E9B7556}">
      <dsp:nvSpPr>
        <dsp:cNvPr id="0" name=""/>
        <dsp:cNvSpPr/>
      </dsp:nvSpPr>
      <dsp:spPr>
        <a:xfrm rot="5400000">
          <a:off x="-167188" y="2104339"/>
          <a:ext cx="1114588" cy="7802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327257"/>
        <a:ext cx="780211" cy="334377"/>
      </dsp:txXfrm>
    </dsp:sp>
    <dsp:sp modelId="{50714AC9-E134-43C0-912B-EF962B8CDCA6}">
      <dsp:nvSpPr>
        <dsp:cNvPr id="0" name=""/>
        <dsp:cNvSpPr/>
      </dsp:nvSpPr>
      <dsp:spPr>
        <a:xfrm rot="5400000">
          <a:off x="5057064" y="-2339701"/>
          <a:ext cx="724482" cy="9278188"/>
        </a:xfrm>
        <a:prstGeom prst="round2SameRect">
          <a:avLst/>
        </a:prstGeom>
        <a:solidFill>
          <a:schemeClr val="accent1"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Xào</a:t>
          </a:r>
          <a:r>
            <a:rPr lang="es-E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rán</a:t>
          </a:r>
          <a:endParaRPr lang="en-US" sz="36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211" y="1972518"/>
        <a:ext cx="9242822" cy="653750"/>
      </dsp:txXfrm>
    </dsp:sp>
    <dsp:sp modelId="{DE09BDFB-F8DC-402A-AFC4-A47B7EDAECDC}">
      <dsp:nvSpPr>
        <dsp:cNvPr id="0" name=""/>
        <dsp:cNvSpPr/>
      </dsp:nvSpPr>
      <dsp:spPr>
        <a:xfrm rot="5400000">
          <a:off x="-167188" y="3070505"/>
          <a:ext cx="1114588" cy="7802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293423"/>
        <a:ext cx="780211" cy="334377"/>
      </dsp:txXfrm>
    </dsp:sp>
    <dsp:sp modelId="{37CEF49F-3BE7-43DD-B2DF-CDA7BB82C29E}">
      <dsp:nvSpPr>
        <dsp:cNvPr id="0" name=""/>
        <dsp:cNvSpPr/>
      </dsp:nvSpPr>
      <dsp:spPr>
        <a:xfrm rot="5400000">
          <a:off x="5057064" y="-1373536"/>
          <a:ext cx="724482" cy="9278188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s-E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s-E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sở</a:t>
          </a:r>
          <a:r>
            <a:rPr lang="es-E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thích</a:t>
          </a:r>
          <a:r>
            <a:rPr lang="es-E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s-E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mình</a:t>
          </a:r>
          <a:endParaRPr lang="en-US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211" y="2938683"/>
        <a:ext cx="9242822" cy="6537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1335" y="160776"/>
          <a:ext cx="1071840" cy="75028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-559" y="375144"/>
        <a:ext cx="750288" cy="321552"/>
      </dsp:txXfrm>
    </dsp:sp>
    <dsp:sp modelId="{35F39544-CE5B-4742-8C2B-366930493E7F}">
      <dsp:nvSpPr>
        <dsp:cNvPr id="0" name=""/>
        <dsp:cNvSpPr/>
      </dsp:nvSpPr>
      <dsp:spPr>
        <a:xfrm rot="5400000">
          <a:off x="5491906" y="-4741618"/>
          <a:ext cx="697062" cy="10180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vẫn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như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cũ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50288" y="34028"/>
        <a:ext cx="10146271" cy="629006"/>
      </dsp:txXfrm>
    </dsp:sp>
    <dsp:sp modelId="{8C7ED3DB-3783-4021-B562-A020983CA371}">
      <dsp:nvSpPr>
        <dsp:cNvPr id="0" name=""/>
        <dsp:cNvSpPr/>
      </dsp:nvSpPr>
      <dsp:spPr>
        <a:xfrm rot="5400000">
          <a:off x="-161335" y="1092153"/>
          <a:ext cx="1071840" cy="75028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-559" y="1306521"/>
        <a:ext cx="750288" cy="321552"/>
      </dsp:txXfrm>
    </dsp:sp>
    <dsp:sp modelId="{9455AA65-36B9-4AC9-B4D8-67632B1E3C70}">
      <dsp:nvSpPr>
        <dsp:cNvPr id="0" name=""/>
        <dsp:cNvSpPr/>
      </dsp:nvSpPr>
      <dsp:spPr>
        <a:xfrm rot="5400000">
          <a:off x="5491530" y="-3810423"/>
          <a:ext cx="696696" cy="10180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Tăng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lần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chia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nhỏ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bữa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ngày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49729" y="965388"/>
        <a:ext cx="10146289" cy="628676"/>
      </dsp:txXfrm>
    </dsp:sp>
    <dsp:sp modelId="{5879FD45-A004-41C3-8F75-44585E9B7556}">
      <dsp:nvSpPr>
        <dsp:cNvPr id="0" name=""/>
        <dsp:cNvSpPr/>
      </dsp:nvSpPr>
      <dsp:spPr>
        <a:xfrm rot="5400000">
          <a:off x="-161335" y="2021320"/>
          <a:ext cx="1071840" cy="75028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-559" y="2235688"/>
        <a:ext cx="750288" cy="321552"/>
      </dsp:txXfrm>
    </dsp:sp>
    <dsp:sp modelId="{50714AC9-E134-43C0-912B-EF962B8CDCA6}">
      <dsp:nvSpPr>
        <dsp:cNvPr id="0" name=""/>
        <dsp:cNvSpPr/>
      </dsp:nvSpPr>
      <dsp:spPr>
        <a:xfrm rot="5400000">
          <a:off x="5475445" y="-1690059"/>
          <a:ext cx="696696" cy="10180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Lúc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nào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đói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mới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33644" y="3085752"/>
        <a:ext cx="10146289" cy="628676"/>
      </dsp:txXfrm>
    </dsp:sp>
    <dsp:sp modelId="{DE09BDFB-F8DC-402A-AFC4-A47B7EDAECDC}">
      <dsp:nvSpPr>
        <dsp:cNvPr id="0" name=""/>
        <dsp:cNvSpPr/>
      </dsp:nvSpPr>
      <dsp:spPr>
        <a:xfrm rot="5400000">
          <a:off x="-161335" y="3111037"/>
          <a:ext cx="1071840" cy="75028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-559" y="3325405"/>
        <a:ext cx="750288" cy="321552"/>
      </dsp:txXfrm>
    </dsp:sp>
    <dsp:sp modelId="{37CEF49F-3BE7-43DD-B2DF-CDA7BB82C29E}">
      <dsp:nvSpPr>
        <dsp:cNvPr id="0" name=""/>
        <dsp:cNvSpPr/>
      </dsp:nvSpPr>
      <dsp:spPr>
        <a:xfrm rot="5400000">
          <a:off x="5325584" y="-2690750"/>
          <a:ext cx="1017796" cy="101825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món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vặt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như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bánh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kẹo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ngọt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ngọt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43213" y="1941306"/>
        <a:ext cx="10132854" cy="9184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0481" y="160481"/>
          <a:ext cx="1069877" cy="7489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74456"/>
        <a:ext cx="748914" cy="320963"/>
      </dsp:txXfrm>
    </dsp:sp>
    <dsp:sp modelId="{35F39544-CE5B-4742-8C2B-366930493E7F}">
      <dsp:nvSpPr>
        <dsp:cNvPr id="0" name=""/>
        <dsp:cNvSpPr/>
      </dsp:nvSpPr>
      <dsp:spPr>
        <a:xfrm rot="5400000">
          <a:off x="5453872" y="-4720264"/>
          <a:ext cx="695785" cy="10136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vẫn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như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cũ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33608" y="33965"/>
        <a:ext cx="10102349" cy="627855"/>
      </dsp:txXfrm>
    </dsp:sp>
    <dsp:sp modelId="{8C7ED3DB-3783-4021-B562-A020983CA371}">
      <dsp:nvSpPr>
        <dsp:cNvPr id="0" name=""/>
        <dsp:cNvSpPr/>
      </dsp:nvSpPr>
      <dsp:spPr>
        <a:xfrm rot="5400000">
          <a:off x="-160481" y="1090758"/>
          <a:ext cx="1069877" cy="7489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304733"/>
        <a:ext cx="748914" cy="320963"/>
      </dsp:txXfrm>
    </dsp:sp>
    <dsp:sp modelId="{9455AA65-36B9-4AC9-B4D8-67632B1E3C70}">
      <dsp:nvSpPr>
        <dsp:cNvPr id="0" name=""/>
        <dsp:cNvSpPr/>
      </dsp:nvSpPr>
      <dsp:spPr>
        <a:xfrm rot="5400000">
          <a:off x="5469361" y="-3790170"/>
          <a:ext cx="695420" cy="10136314"/>
        </a:xfrm>
        <a:prstGeom prst="round2SameRect">
          <a:avLst/>
        </a:prstGeom>
        <a:solidFill>
          <a:schemeClr val="accent1"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Tăng</a:t>
          </a:r>
          <a:r>
            <a:rPr lang="es-E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s-E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lần</a:t>
          </a:r>
          <a:r>
            <a:rPr lang="es-E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s-E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chia</a:t>
          </a:r>
          <a:r>
            <a:rPr lang="es-E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nhỏ</a:t>
          </a:r>
          <a:r>
            <a:rPr lang="es-E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bữa</a:t>
          </a:r>
          <a:r>
            <a:rPr lang="es-E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s-E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s-E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ngày</a:t>
          </a:r>
          <a:r>
            <a:rPr lang="es-E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36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48914" y="964225"/>
        <a:ext cx="10102366" cy="627524"/>
      </dsp:txXfrm>
    </dsp:sp>
    <dsp:sp modelId="{5879FD45-A004-41C3-8F75-44585E9B7556}">
      <dsp:nvSpPr>
        <dsp:cNvPr id="0" name=""/>
        <dsp:cNvSpPr/>
      </dsp:nvSpPr>
      <dsp:spPr>
        <a:xfrm rot="5400000">
          <a:off x="-160481" y="2018223"/>
          <a:ext cx="1069877" cy="7489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232198"/>
        <a:ext cx="748914" cy="320963"/>
      </dsp:txXfrm>
    </dsp:sp>
    <dsp:sp modelId="{50714AC9-E134-43C0-912B-EF962B8CDCA6}">
      <dsp:nvSpPr>
        <dsp:cNvPr id="0" name=""/>
        <dsp:cNvSpPr/>
      </dsp:nvSpPr>
      <dsp:spPr>
        <a:xfrm rot="5400000">
          <a:off x="5462266" y="-1602187"/>
          <a:ext cx="695420" cy="10136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Lúc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nào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đói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mới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41819" y="3152208"/>
        <a:ext cx="10102366" cy="627524"/>
      </dsp:txXfrm>
    </dsp:sp>
    <dsp:sp modelId="{DE09BDFB-F8DC-402A-AFC4-A47B7EDAECDC}">
      <dsp:nvSpPr>
        <dsp:cNvPr id="0" name=""/>
        <dsp:cNvSpPr/>
      </dsp:nvSpPr>
      <dsp:spPr>
        <a:xfrm rot="5400000">
          <a:off x="-160481" y="3112105"/>
          <a:ext cx="1069877" cy="7489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326080"/>
        <a:ext cx="748914" cy="320963"/>
      </dsp:txXfrm>
    </dsp:sp>
    <dsp:sp modelId="{37CEF49F-3BE7-43DD-B2DF-CDA7BB82C29E}">
      <dsp:nvSpPr>
        <dsp:cNvPr id="0" name=""/>
        <dsp:cNvSpPr/>
      </dsp:nvSpPr>
      <dsp:spPr>
        <a:xfrm rot="5400000">
          <a:off x="5302943" y="-2674413"/>
          <a:ext cx="1028255" cy="10136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món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vặt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như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bánh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kẹo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ngọt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ngọt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48914" y="1929811"/>
        <a:ext cx="10086119" cy="9278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5666" y="165666"/>
          <a:ext cx="1104442" cy="77310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86555"/>
        <a:ext cx="773109" cy="331333"/>
      </dsp:txXfrm>
    </dsp:sp>
    <dsp:sp modelId="{35F39544-CE5B-4742-8C2B-366930493E7F}">
      <dsp:nvSpPr>
        <dsp:cNvPr id="0" name=""/>
        <dsp:cNvSpPr/>
      </dsp:nvSpPr>
      <dsp:spPr>
        <a:xfrm rot="5400000">
          <a:off x="5078857" y="-4317251"/>
          <a:ext cx="718264" cy="9352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61606" y="35063"/>
        <a:ext cx="9317705" cy="648138"/>
      </dsp:txXfrm>
    </dsp:sp>
    <dsp:sp modelId="{8C7ED3DB-3783-4021-B562-A020983CA371}">
      <dsp:nvSpPr>
        <dsp:cNvPr id="0" name=""/>
        <dsp:cNvSpPr/>
      </dsp:nvSpPr>
      <dsp:spPr>
        <a:xfrm rot="5400000">
          <a:off x="-165666" y="1136146"/>
          <a:ext cx="1104442" cy="77310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357035"/>
        <a:ext cx="773109" cy="331333"/>
      </dsp:txXfrm>
    </dsp:sp>
    <dsp:sp modelId="{9455AA65-36B9-4AC9-B4D8-67632B1E3C70}">
      <dsp:nvSpPr>
        <dsp:cNvPr id="0" name=""/>
        <dsp:cNvSpPr/>
      </dsp:nvSpPr>
      <dsp:spPr>
        <a:xfrm rot="5400000">
          <a:off x="5090550" y="-3346960"/>
          <a:ext cx="717887" cy="9352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ít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73110" y="1005524"/>
        <a:ext cx="9317724" cy="647799"/>
      </dsp:txXfrm>
    </dsp:sp>
    <dsp:sp modelId="{5879FD45-A004-41C3-8F75-44585E9B7556}">
      <dsp:nvSpPr>
        <dsp:cNvPr id="0" name=""/>
        <dsp:cNvSpPr/>
      </dsp:nvSpPr>
      <dsp:spPr>
        <a:xfrm rot="5400000">
          <a:off x="-165666" y="2168007"/>
          <a:ext cx="1104442" cy="77310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388896"/>
        <a:ext cx="773109" cy="331333"/>
      </dsp:txXfrm>
    </dsp:sp>
    <dsp:sp modelId="{50714AC9-E134-43C0-912B-EF962B8CDCA6}">
      <dsp:nvSpPr>
        <dsp:cNvPr id="0" name=""/>
        <dsp:cNvSpPr/>
      </dsp:nvSpPr>
      <dsp:spPr>
        <a:xfrm rot="5400000">
          <a:off x="5046722" y="-2257177"/>
          <a:ext cx="851277" cy="93070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18844" y="2012257"/>
        <a:ext cx="9265477" cy="768165"/>
      </dsp:txXfrm>
    </dsp:sp>
    <dsp:sp modelId="{DE09BDFB-F8DC-402A-AFC4-A47B7EDAECDC}">
      <dsp:nvSpPr>
        <dsp:cNvPr id="0" name=""/>
        <dsp:cNvSpPr/>
      </dsp:nvSpPr>
      <dsp:spPr>
        <a:xfrm rot="5400000">
          <a:off x="-165666" y="3303767"/>
          <a:ext cx="1104442" cy="77310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524656"/>
        <a:ext cx="773109" cy="331333"/>
      </dsp:txXfrm>
    </dsp:sp>
    <dsp:sp modelId="{37CEF49F-3BE7-43DD-B2DF-CDA7BB82C29E}">
      <dsp:nvSpPr>
        <dsp:cNvPr id="0" name=""/>
        <dsp:cNvSpPr/>
      </dsp:nvSpPr>
      <dsp:spPr>
        <a:xfrm rot="5400000">
          <a:off x="4919954" y="-1179339"/>
          <a:ext cx="1059077" cy="9352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s-E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giàu</a:t>
          </a:r>
          <a:r>
            <a:rPr lang="es-E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chất</a:t>
          </a:r>
          <a:r>
            <a:rPr lang="es-E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dinh</a:t>
          </a:r>
          <a:r>
            <a:rPr lang="es-E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dưỡng</a:t>
          </a:r>
          <a:r>
            <a:rPr lang="es-E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dành</a:t>
          </a:r>
          <a:r>
            <a:rPr lang="es-E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lang="es-E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trẻ</a:t>
          </a:r>
          <a:r>
            <a:rPr lang="es-E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suy</a:t>
          </a:r>
          <a:r>
            <a:rPr lang="es-E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dinh</a:t>
          </a:r>
          <a:r>
            <a:rPr lang="es-E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dưỡng</a:t>
          </a:r>
          <a:endParaRPr lang="en-US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73109" y="3019206"/>
        <a:ext cx="9301068" cy="955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41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2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23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252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9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8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59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90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7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file:///G:\2025%20Truy&#7873;n%20th&#244;ng%20m&#244;%20h&#236;nh\ai%20la%20trieu%20phu%20mo%20dau%20-%20ai%20la%20trieu%20phu.mp3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G:\2025%20Truy&#7873;n%20th&#244;ng%20m&#244;%20h&#236;nh\ai%20la%20trieu%20phu%20mo%20dau%20-%20ai%20la%20trieu%20phu.mp3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9.xml"/><Relationship Id="rId11" Type="http://schemas.openxmlformats.org/officeDocument/2006/relationships/image" Target="../media/image4.png"/><Relationship Id="rId5" Type="http://schemas.openxmlformats.org/officeDocument/2006/relationships/audio" Target="../media/audio2.wav"/><Relationship Id="rId10" Type="http://schemas.microsoft.com/office/2007/relationships/diagramDrawing" Target="../diagrams/drawing9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audio" Target="../media/audio2.wav"/><Relationship Id="rId10" Type="http://schemas.microsoft.com/office/2007/relationships/diagramDrawing" Target="../diagrams/drawing1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3.xml"/><Relationship Id="rId11" Type="http://schemas.openxmlformats.org/officeDocument/2006/relationships/image" Target="../media/image4.png"/><Relationship Id="rId5" Type="http://schemas.openxmlformats.org/officeDocument/2006/relationships/audio" Target="../media/audio2.wav"/><Relationship Id="rId10" Type="http://schemas.microsoft.com/office/2007/relationships/diagramDrawing" Target="../diagrams/drawing3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5.xml"/><Relationship Id="rId11" Type="http://schemas.openxmlformats.org/officeDocument/2006/relationships/image" Target="../media/image4.png"/><Relationship Id="rId5" Type="http://schemas.openxmlformats.org/officeDocument/2006/relationships/audio" Target="../media/audio2.wav"/><Relationship Id="rId10" Type="http://schemas.microsoft.com/office/2007/relationships/diagramDrawing" Target="../diagrams/drawing5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7.xml"/><Relationship Id="rId11" Type="http://schemas.openxmlformats.org/officeDocument/2006/relationships/image" Target="../media/image4.png"/><Relationship Id="rId5" Type="http://schemas.openxmlformats.org/officeDocument/2006/relationships/audio" Target="../media/audio2.wav"/><Relationship Id="rId10" Type="http://schemas.microsoft.com/office/2007/relationships/diagramDrawing" Target="../diagrams/drawing7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839" y="2112843"/>
            <a:ext cx="2216426" cy="22164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251214">
            <a:off x="948808" y="2833285"/>
            <a:ext cx="7931126" cy="26353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Dinh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dưỡng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phòng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chống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suy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dinh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dưỡng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02473" y="6968001"/>
            <a:ext cx="609600" cy="609600"/>
          </a:xfrm>
          <a:prstGeom prst="rect">
            <a:avLst/>
          </a:prstGeom>
        </p:spPr>
      </p:pic>
      <p:pic>
        <p:nvPicPr>
          <p:cNvPr id="11" name="ai la trieu phu mo dau - ai la trieu phu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887200" y="0"/>
            <a:ext cx="304800" cy="304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21371236">
            <a:off x="590999" y="385147"/>
            <a:ext cx="6188624" cy="17702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Trò</a:t>
            </a:r>
            <a:r>
              <a:rPr lang="en-US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chơi</a:t>
            </a:r>
            <a:r>
              <a:rPr lang="en-US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8: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601" r="92490" b="-1"/>
          <a:stretch/>
        </p:blipFill>
        <p:spPr>
          <a:xfrm>
            <a:off x="9531626" y="-158725"/>
            <a:ext cx="2146852" cy="202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69 -0.03588 L -0.00169 0.2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23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5" grpId="1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613" y="405873"/>
            <a:ext cx="10058400" cy="145075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967126"/>
              </p:ext>
            </p:extLst>
          </p:nvPr>
        </p:nvGraphicFramePr>
        <p:xfrm>
          <a:off x="1255470" y="2228937"/>
          <a:ext cx="10125878" cy="4247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360664" y="102232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654579" y="91251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652085" y="91251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624610" y="92822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611748" y="95435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624609" y="102232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598377" y="95435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611494" y="98048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583592" y="98048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492637" y="107459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432616" y="697071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3265674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744393" y="322126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7" name="Rectangle 6"/>
          <p:cNvSpPr/>
          <p:nvPr/>
        </p:nvSpPr>
        <p:spPr>
          <a:xfrm>
            <a:off x="1687508" y="591428"/>
            <a:ext cx="9633380" cy="136652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</a:pPr>
            <a:r>
              <a:rPr lang="en-GB" sz="36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anose="020B0604020202020204" pitchFamily="34" charset="0"/>
              </a:rPr>
              <a:t> 5. </a:t>
            </a:r>
            <a:r>
              <a:rPr lang="es-ES" sz="3600" b="1" dirty="0" err="1"/>
              <a:t>Theo</a:t>
            </a:r>
            <a:r>
              <a:rPr lang="es-ES" sz="3600" b="1" dirty="0"/>
              <a:t> </a:t>
            </a:r>
            <a:r>
              <a:rPr lang="es-ES" sz="3600" b="1" dirty="0" err="1"/>
              <a:t>em</a:t>
            </a:r>
            <a:r>
              <a:rPr lang="es-ES" sz="3600" b="1" dirty="0"/>
              <a:t>, </a:t>
            </a:r>
            <a:r>
              <a:rPr lang="es-ES" sz="3600" b="1" dirty="0" err="1"/>
              <a:t>nếu</a:t>
            </a:r>
            <a:r>
              <a:rPr lang="es-ES" sz="3600" b="1" dirty="0"/>
              <a:t> </a:t>
            </a:r>
            <a:r>
              <a:rPr lang="es-ES" sz="3600" b="1" dirty="0" err="1"/>
              <a:t>bị</a:t>
            </a:r>
            <a:r>
              <a:rPr lang="es-ES" sz="3600" b="1" dirty="0"/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suy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dinh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dưỡng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 smtClean="0"/>
              <a:t>mình</a:t>
            </a:r>
            <a:r>
              <a:rPr lang="es-ES" sz="3600" b="1" dirty="0"/>
              <a:t> </a:t>
            </a:r>
            <a:r>
              <a:rPr lang="es-ES" sz="3600" b="1" dirty="0" err="1" smtClean="0"/>
              <a:t>nên</a:t>
            </a:r>
            <a:r>
              <a:rPr lang="es-ES" sz="3600" b="1" dirty="0" smtClean="0"/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uống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loại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sữa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/>
              <a:t>nào</a:t>
            </a:r>
            <a:r>
              <a:rPr lang="es-ES" sz="3600" b="1" dirty="0"/>
              <a:t>? </a:t>
            </a:r>
            <a:r>
              <a:rPr lang="es-ES" sz="3600" i="1" dirty="0" smtClean="0"/>
              <a:t>(</a:t>
            </a:r>
            <a:r>
              <a:rPr lang="es-ES" sz="3600" i="1" dirty="0" err="1"/>
              <a:t>Chọn</a:t>
            </a:r>
            <a:r>
              <a:rPr lang="es-ES" sz="3600" i="1" dirty="0"/>
              <a:t> </a:t>
            </a:r>
            <a:r>
              <a:rPr lang="es-ES" sz="3600" b="1" i="1" dirty="0" err="1">
                <a:solidFill>
                  <a:srgbClr val="FFFF00"/>
                </a:solidFill>
              </a:rPr>
              <a:t>một</a:t>
            </a:r>
            <a:r>
              <a:rPr lang="es-ES" sz="3600" b="1" i="1" dirty="0">
                <a:solidFill>
                  <a:srgbClr val="FFFF00"/>
                </a:solidFill>
              </a:rPr>
              <a:t> </a:t>
            </a:r>
            <a:r>
              <a:rPr lang="es-ES" sz="3600" i="1" dirty="0" err="1"/>
              <a:t>đáp</a:t>
            </a:r>
            <a:r>
              <a:rPr lang="es-ES" sz="3600" i="1" dirty="0"/>
              <a:t> </a:t>
            </a:r>
            <a:r>
              <a:rPr lang="es-ES" sz="3600" i="1" dirty="0" err="1"/>
              <a:t>án</a:t>
            </a:r>
            <a:r>
              <a:rPr lang="es-ES" sz="3600" i="1" dirty="0"/>
              <a:t> </a:t>
            </a:r>
            <a:r>
              <a:rPr lang="es-ES" sz="3600" i="1" dirty="0" err="1"/>
              <a:t>đúng</a:t>
            </a:r>
            <a:r>
              <a:rPr lang="es-ES" sz="3600" i="1" dirty="0"/>
              <a:t> </a:t>
            </a:r>
            <a:r>
              <a:rPr lang="es-ES" sz="3600" i="1" dirty="0" err="1"/>
              <a:t>nhất</a:t>
            </a:r>
            <a:r>
              <a:rPr lang="es-ES" sz="3600" i="1" dirty="0"/>
              <a:t>)</a:t>
            </a:r>
            <a:endParaRPr lang="en-US" sz="36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5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333613"/>
              </p:ext>
            </p:extLst>
          </p:nvPr>
        </p:nvGraphicFramePr>
        <p:xfrm>
          <a:off x="1281746" y="2249962"/>
          <a:ext cx="9689467" cy="4247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92000" y="3216965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107606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7" name="Rectangle 6"/>
          <p:cNvSpPr/>
          <p:nvPr/>
        </p:nvSpPr>
        <p:spPr>
          <a:xfrm>
            <a:off x="1486937" y="505747"/>
            <a:ext cx="9593623" cy="136652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</a:pPr>
            <a:r>
              <a:rPr lang="en-GB" sz="36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anose="020B0604020202020204" pitchFamily="34" charset="0"/>
              </a:rPr>
              <a:t> 5. </a:t>
            </a:r>
            <a:r>
              <a:rPr lang="es-ES" sz="3600" b="1" dirty="0" err="1"/>
              <a:t>Theo</a:t>
            </a:r>
            <a:r>
              <a:rPr lang="es-ES" sz="3600" b="1" dirty="0"/>
              <a:t> </a:t>
            </a:r>
            <a:r>
              <a:rPr lang="es-ES" sz="3600" b="1" dirty="0" err="1"/>
              <a:t>em</a:t>
            </a:r>
            <a:r>
              <a:rPr lang="es-ES" sz="3600" b="1" dirty="0"/>
              <a:t>, </a:t>
            </a:r>
            <a:r>
              <a:rPr lang="es-ES" sz="3600" b="1" dirty="0" err="1"/>
              <a:t>nếu</a:t>
            </a:r>
            <a:r>
              <a:rPr lang="es-ES" sz="3600" b="1" dirty="0"/>
              <a:t> </a:t>
            </a:r>
            <a:r>
              <a:rPr lang="es-ES" sz="3600" b="1" dirty="0" err="1"/>
              <a:t>bị</a:t>
            </a:r>
            <a:r>
              <a:rPr lang="es-ES" sz="3600" b="1" dirty="0"/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suy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dinh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dưỡng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 smtClean="0"/>
              <a:t>mình</a:t>
            </a:r>
            <a:r>
              <a:rPr lang="es-ES" sz="3600" b="1" dirty="0"/>
              <a:t> </a:t>
            </a:r>
            <a:r>
              <a:rPr lang="es-ES" sz="3600" b="1" dirty="0" err="1" smtClean="0"/>
              <a:t>nên</a:t>
            </a:r>
            <a:r>
              <a:rPr lang="es-ES" sz="3600" b="1" dirty="0" smtClean="0"/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uống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loại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sữa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/>
              <a:t>nào</a:t>
            </a:r>
            <a:r>
              <a:rPr lang="es-ES" sz="3600" b="1" dirty="0"/>
              <a:t>? </a:t>
            </a:r>
            <a:r>
              <a:rPr lang="es-ES" sz="3600" i="1" dirty="0" smtClean="0"/>
              <a:t>(</a:t>
            </a:r>
            <a:r>
              <a:rPr lang="es-ES" sz="3600" i="1" dirty="0" err="1"/>
              <a:t>Chọn</a:t>
            </a:r>
            <a:r>
              <a:rPr lang="es-ES" sz="3600" i="1" dirty="0"/>
              <a:t> </a:t>
            </a:r>
            <a:r>
              <a:rPr lang="es-ES" sz="3600" b="1" i="1" dirty="0" err="1">
                <a:solidFill>
                  <a:srgbClr val="FFFF00"/>
                </a:solidFill>
              </a:rPr>
              <a:t>một</a:t>
            </a:r>
            <a:r>
              <a:rPr lang="es-ES" sz="3600" i="1" dirty="0"/>
              <a:t> </a:t>
            </a:r>
            <a:r>
              <a:rPr lang="es-ES" sz="3600" i="1" dirty="0" err="1"/>
              <a:t>đáp</a:t>
            </a:r>
            <a:r>
              <a:rPr lang="es-ES" sz="3600" i="1" dirty="0"/>
              <a:t> </a:t>
            </a:r>
            <a:r>
              <a:rPr lang="es-ES" sz="3600" i="1" dirty="0" err="1"/>
              <a:t>án</a:t>
            </a:r>
            <a:r>
              <a:rPr lang="es-ES" sz="3600" i="1" dirty="0"/>
              <a:t> </a:t>
            </a:r>
            <a:r>
              <a:rPr lang="es-ES" sz="3600" i="1" dirty="0" err="1"/>
              <a:t>đúng</a:t>
            </a:r>
            <a:r>
              <a:rPr lang="es-ES" sz="3600" i="1" dirty="0"/>
              <a:t> </a:t>
            </a:r>
            <a:r>
              <a:rPr lang="es-ES" sz="3600" i="1" dirty="0" err="1"/>
              <a:t>nhất</a:t>
            </a:r>
            <a:r>
              <a:rPr lang="es-ES" sz="3600" i="1" dirty="0"/>
              <a:t>)</a:t>
            </a:r>
            <a:endParaRPr lang="en-US" sz="36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81746" y="5528144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9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03" y="925677"/>
            <a:ext cx="8596668" cy="1320800"/>
          </a:xfrm>
        </p:spPr>
        <p:txBody>
          <a:bodyPr/>
          <a:lstStyle/>
          <a:p>
            <a:endParaRPr lang="vi-VN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936" y="2427713"/>
            <a:ext cx="8596668" cy="3880773"/>
          </a:xfrm>
        </p:spPr>
        <p:txBody>
          <a:bodyPr/>
          <a:lstStyle/>
          <a:p>
            <a:endParaRPr lang="vi-VN" dirty="0">
              <a:solidFill>
                <a:srgbClr val="00B0F0"/>
              </a:solidFill>
            </a:endParaRPr>
          </a:p>
        </p:txBody>
      </p:sp>
      <p:pic>
        <p:nvPicPr>
          <p:cNvPr id="5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3799456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84" y="1864365"/>
            <a:ext cx="2379021" cy="23790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315557">
            <a:off x="3347050" y="2890632"/>
            <a:ext cx="3486333" cy="10431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và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1648" y="4545731"/>
            <a:ext cx="8140147" cy="19439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Hẹn</a:t>
            </a:r>
            <a:r>
              <a:rPr lang="en-US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gặp</a:t>
            </a:r>
            <a:r>
              <a:rPr lang="en-US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lại</a:t>
            </a:r>
            <a:r>
              <a:rPr lang="en-US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229481">
            <a:off x="569217" y="647096"/>
            <a:ext cx="7367258" cy="15624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Cảm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ơn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601" r="92490" b="-1"/>
          <a:stretch/>
        </p:blipFill>
        <p:spPr>
          <a:xfrm>
            <a:off x="9531626" y="-158725"/>
            <a:ext cx="2146852" cy="202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6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0833E-6 1.11111E-6 L -0.00274 0.127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63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7" grpId="1"/>
      <p:bldP spid="9" grpId="0"/>
      <p:bldP spid="9" grpId="1"/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 Same Side Corner Rectangle 18"/>
          <p:cNvSpPr/>
          <p:nvPr/>
        </p:nvSpPr>
        <p:spPr>
          <a:xfrm rot="5400000">
            <a:off x="6208178" y="900895"/>
            <a:ext cx="1001488" cy="10012009"/>
          </a:xfrm>
          <a:prstGeom prst="round2Same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Bottom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222515"/>
              </p:ext>
            </p:extLst>
          </p:nvPr>
        </p:nvGraphicFramePr>
        <p:xfrm>
          <a:off x="894526" y="2197989"/>
          <a:ext cx="10820400" cy="4351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215257" y="86586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509172" y="75605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506678" y="75605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479203" y="771759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466341" y="79789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479202" y="86586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452970" y="79789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466087" y="82402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438185" y="82402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347230" y="918130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382170" y="496605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3259286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689631" y="669637"/>
            <a:ext cx="9660855" cy="12003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s-ES" sz="3600" b="1" dirty="0" err="1"/>
              <a:t>Câu</a:t>
            </a:r>
            <a:r>
              <a:rPr lang="es-ES" sz="3600" b="1" dirty="0"/>
              <a:t> 1: </a:t>
            </a:r>
            <a:r>
              <a:rPr lang="en-US" sz="3600" b="1" dirty="0"/>
              <a:t>Theo </a:t>
            </a:r>
            <a:r>
              <a:rPr lang="en-US" sz="3600" b="1" dirty="0" err="1"/>
              <a:t>em</a:t>
            </a:r>
            <a:r>
              <a:rPr lang="en-US" sz="3600" b="1" dirty="0"/>
              <a:t>, </a:t>
            </a:r>
            <a:r>
              <a:rPr lang="es-ES" sz="3600" b="1" dirty="0" err="1"/>
              <a:t>nếu</a:t>
            </a:r>
            <a:r>
              <a:rPr lang="es-ES" sz="3600" b="1" dirty="0"/>
              <a:t> </a:t>
            </a:r>
            <a:r>
              <a:rPr lang="es-ES" sz="3600" b="1" dirty="0" err="1"/>
              <a:t>biết</a:t>
            </a:r>
            <a:r>
              <a:rPr lang="es-ES" sz="3600" b="1" dirty="0"/>
              <a:t> </a:t>
            </a:r>
            <a:r>
              <a:rPr lang="es-ES" sz="3600" b="1" dirty="0" err="1"/>
              <a:t>mình</a:t>
            </a:r>
            <a:r>
              <a:rPr lang="es-ES" sz="3600" b="1" dirty="0"/>
              <a:t> </a:t>
            </a:r>
            <a:r>
              <a:rPr lang="es-ES" sz="3600" b="1" dirty="0" err="1"/>
              <a:t>bị</a:t>
            </a:r>
            <a:r>
              <a:rPr lang="es-ES" sz="3600" b="1" dirty="0"/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suy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 smtClean="0">
                <a:solidFill>
                  <a:srgbClr val="FFFF00"/>
                </a:solidFill>
              </a:rPr>
              <a:t>dinh</a:t>
            </a:r>
            <a:r>
              <a:rPr lang="vi-VN" sz="3600" b="1" dirty="0" smtClean="0">
                <a:solidFill>
                  <a:srgbClr val="FFFF00"/>
                </a:solidFill>
              </a:rPr>
              <a:t> </a:t>
            </a:r>
            <a:r>
              <a:rPr lang="es-ES" sz="3600" b="1" dirty="0" err="1" smtClean="0">
                <a:solidFill>
                  <a:srgbClr val="FFFF00"/>
                </a:solidFill>
              </a:rPr>
              <a:t>dưỡng</a:t>
            </a:r>
            <a:r>
              <a:rPr lang="es-ES" sz="3600" b="1" dirty="0" smtClean="0">
                <a:solidFill>
                  <a:srgbClr val="FFFF00"/>
                </a:solidFill>
              </a:rPr>
              <a:t> </a:t>
            </a:r>
            <a:r>
              <a:rPr lang="es-ES" sz="3600" b="1" dirty="0">
                <a:solidFill>
                  <a:srgbClr val="FFFF00"/>
                </a:solidFill>
              </a:rPr>
              <a:t>(</a:t>
            </a:r>
            <a:r>
              <a:rPr lang="es-ES" sz="3600" b="1" dirty="0" err="1">
                <a:solidFill>
                  <a:srgbClr val="FFFF00"/>
                </a:solidFill>
              </a:rPr>
              <a:t>gầy</a:t>
            </a:r>
            <a:r>
              <a:rPr lang="es-ES" sz="3600" b="1" dirty="0">
                <a:solidFill>
                  <a:srgbClr val="FFFF00"/>
                </a:solidFill>
              </a:rPr>
              <a:t>)</a:t>
            </a:r>
            <a:r>
              <a:rPr lang="es-ES" sz="3600" b="1" dirty="0"/>
              <a:t>,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/>
              <a:t>em</a:t>
            </a:r>
            <a:r>
              <a:rPr lang="es-ES" sz="3600" b="1" dirty="0"/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cần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làm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gì</a:t>
            </a:r>
            <a:r>
              <a:rPr lang="es-ES" sz="3600" b="1" dirty="0" smtClean="0"/>
              <a:t>? </a:t>
            </a:r>
            <a:r>
              <a:rPr lang="es-ES" sz="3600" i="1" dirty="0"/>
              <a:t>(</a:t>
            </a:r>
            <a:r>
              <a:rPr lang="es-ES" sz="3600" i="1" dirty="0" err="1"/>
              <a:t>Chọn</a:t>
            </a:r>
            <a:r>
              <a:rPr lang="es-ES" sz="3600" i="1" dirty="0"/>
              <a:t> </a:t>
            </a:r>
            <a:r>
              <a:rPr lang="es-ES" sz="3600" b="1" i="1" dirty="0" err="1">
                <a:solidFill>
                  <a:srgbClr val="FFFF00"/>
                </a:solidFill>
              </a:rPr>
              <a:t>các</a:t>
            </a:r>
            <a:r>
              <a:rPr lang="es-ES" sz="3600" i="1" dirty="0"/>
              <a:t> </a:t>
            </a:r>
            <a:r>
              <a:rPr lang="es-ES" sz="3600" i="1" dirty="0" err="1"/>
              <a:t>đáp</a:t>
            </a:r>
            <a:r>
              <a:rPr lang="es-ES" sz="3600" i="1" dirty="0"/>
              <a:t> </a:t>
            </a:r>
            <a:r>
              <a:rPr lang="es-ES" sz="3600" i="1" dirty="0" err="1"/>
              <a:t>án</a:t>
            </a:r>
            <a:r>
              <a:rPr lang="es-ES" sz="3600" i="1" dirty="0"/>
              <a:t> </a:t>
            </a:r>
            <a:r>
              <a:rPr lang="es-ES" sz="3600" i="1" dirty="0" err="1"/>
              <a:t>đúng</a:t>
            </a:r>
            <a:r>
              <a:rPr lang="es-ES" sz="3600" i="1" dirty="0"/>
              <a:t>)</a:t>
            </a:r>
            <a:endParaRPr lang="vi-VN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7117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 Same Side Corner Rectangle 18"/>
          <p:cNvSpPr/>
          <p:nvPr/>
        </p:nvSpPr>
        <p:spPr>
          <a:xfrm rot="5400000">
            <a:off x="6208178" y="900895"/>
            <a:ext cx="1001488" cy="10012009"/>
          </a:xfrm>
          <a:prstGeom prst="round2Same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Bottom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763949"/>
              </p:ext>
            </p:extLst>
          </p:nvPr>
        </p:nvGraphicFramePr>
        <p:xfrm>
          <a:off x="894526" y="2197989"/>
          <a:ext cx="10820400" cy="4351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92000" y="3259286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689631" y="669637"/>
            <a:ext cx="9660855" cy="12003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s-ES" sz="3600" b="1" dirty="0" err="1"/>
              <a:t>Câu</a:t>
            </a:r>
            <a:r>
              <a:rPr lang="es-ES" sz="3600" b="1" dirty="0"/>
              <a:t> 1: </a:t>
            </a:r>
            <a:r>
              <a:rPr lang="en-US" sz="3600" b="1" dirty="0"/>
              <a:t>Theo </a:t>
            </a:r>
            <a:r>
              <a:rPr lang="en-US" sz="3600" b="1" dirty="0" err="1"/>
              <a:t>em</a:t>
            </a:r>
            <a:r>
              <a:rPr lang="en-US" sz="3600" b="1" dirty="0"/>
              <a:t>, </a:t>
            </a:r>
            <a:r>
              <a:rPr lang="es-ES" sz="3600" b="1" dirty="0" err="1"/>
              <a:t>nếu</a:t>
            </a:r>
            <a:r>
              <a:rPr lang="es-ES" sz="3600" b="1" dirty="0"/>
              <a:t> </a:t>
            </a:r>
            <a:r>
              <a:rPr lang="es-ES" sz="3600" b="1" dirty="0" err="1"/>
              <a:t>biết</a:t>
            </a:r>
            <a:r>
              <a:rPr lang="es-ES" sz="3600" b="1" dirty="0"/>
              <a:t> </a:t>
            </a:r>
            <a:r>
              <a:rPr lang="es-ES" sz="3600" b="1" dirty="0" err="1"/>
              <a:t>mình</a:t>
            </a:r>
            <a:r>
              <a:rPr lang="es-ES" sz="3600" b="1" dirty="0"/>
              <a:t> </a:t>
            </a:r>
            <a:r>
              <a:rPr lang="es-ES" sz="3600" b="1" dirty="0" err="1"/>
              <a:t>bị</a:t>
            </a:r>
            <a:r>
              <a:rPr lang="es-ES" sz="3600" b="1" dirty="0"/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suy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 smtClean="0">
                <a:solidFill>
                  <a:srgbClr val="FFFF00"/>
                </a:solidFill>
              </a:rPr>
              <a:t>dinh</a:t>
            </a:r>
            <a:r>
              <a:rPr lang="vi-VN" sz="3600" b="1" dirty="0" smtClean="0">
                <a:solidFill>
                  <a:srgbClr val="FFFF00"/>
                </a:solidFill>
              </a:rPr>
              <a:t> </a:t>
            </a:r>
            <a:r>
              <a:rPr lang="es-ES" sz="3600" b="1" dirty="0" err="1" smtClean="0">
                <a:solidFill>
                  <a:srgbClr val="FFFF00"/>
                </a:solidFill>
              </a:rPr>
              <a:t>dưỡng</a:t>
            </a:r>
            <a:r>
              <a:rPr lang="es-ES" sz="3600" b="1" dirty="0" smtClean="0">
                <a:solidFill>
                  <a:srgbClr val="FFFF00"/>
                </a:solidFill>
              </a:rPr>
              <a:t> </a:t>
            </a:r>
            <a:r>
              <a:rPr lang="es-ES" sz="3600" b="1" dirty="0">
                <a:solidFill>
                  <a:srgbClr val="FFFF00"/>
                </a:solidFill>
              </a:rPr>
              <a:t>(</a:t>
            </a:r>
            <a:r>
              <a:rPr lang="es-ES" sz="3600" b="1" dirty="0" err="1">
                <a:solidFill>
                  <a:srgbClr val="FFFF00"/>
                </a:solidFill>
              </a:rPr>
              <a:t>gầy</a:t>
            </a:r>
            <a:r>
              <a:rPr lang="es-ES" sz="3600" b="1" dirty="0">
                <a:solidFill>
                  <a:srgbClr val="FFFF00"/>
                </a:solidFill>
              </a:rPr>
              <a:t>), </a:t>
            </a:r>
            <a:r>
              <a:rPr lang="es-ES" sz="3600" b="1" dirty="0" err="1"/>
              <a:t>em</a:t>
            </a:r>
            <a:r>
              <a:rPr lang="es-ES" sz="3600" b="1" dirty="0"/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cần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làm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gì</a:t>
            </a:r>
            <a:r>
              <a:rPr lang="es-ES" sz="3600" b="1" dirty="0" smtClean="0"/>
              <a:t>? </a:t>
            </a:r>
            <a:r>
              <a:rPr lang="es-ES" sz="3600" i="1" dirty="0"/>
              <a:t>(</a:t>
            </a:r>
            <a:r>
              <a:rPr lang="es-ES" sz="3600" i="1" dirty="0" err="1"/>
              <a:t>Chọn</a:t>
            </a:r>
            <a:r>
              <a:rPr lang="es-ES" sz="3600" i="1" dirty="0"/>
              <a:t> </a:t>
            </a:r>
            <a:r>
              <a:rPr lang="es-ES" sz="3600" b="1" i="1" dirty="0" err="1">
                <a:solidFill>
                  <a:srgbClr val="FFFF00"/>
                </a:solidFill>
              </a:rPr>
              <a:t>các</a:t>
            </a:r>
            <a:r>
              <a:rPr lang="es-ES" sz="3600" i="1" dirty="0"/>
              <a:t> </a:t>
            </a:r>
            <a:r>
              <a:rPr lang="es-ES" sz="3600" i="1" dirty="0" err="1"/>
              <a:t>đáp</a:t>
            </a:r>
            <a:r>
              <a:rPr lang="es-ES" sz="3600" i="1" dirty="0"/>
              <a:t> </a:t>
            </a:r>
            <a:r>
              <a:rPr lang="es-ES" sz="3600" i="1" dirty="0" err="1"/>
              <a:t>án</a:t>
            </a:r>
            <a:r>
              <a:rPr lang="es-ES" sz="3600" i="1" dirty="0"/>
              <a:t> </a:t>
            </a:r>
            <a:r>
              <a:rPr lang="es-ES" sz="3600" i="1" dirty="0" err="1"/>
              <a:t>đúng</a:t>
            </a:r>
            <a:r>
              <a:rPr lang="es-ES" sz="3600" i="1" dirty="0"/>
              <a:t>)</a:t>
            </a:r>
            <a:endParaRPr lang="vi-VN" sz="3600" dirty="0">
              <a:effectLst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94525" y="4483208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26422" y="5539481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7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619309"/>
              </p:ext>
            </p:extLst>
          </p:nvPr>
        </p:nvGraphicFramePr>
        <p:xfrm>
          <a:off x="657399" y="2418280"/>
          <a:ext cx="10852114" cy="4336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110756" y="936225"/>
            <a:ext cx="1849680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404671" y="826416"/>
            <a:ext cx="1849680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402177" y="826415"/>
            <a:ext cx="1849680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374702" y="842121"/>
            <a:ext cx="1849680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361840" y="868254"/>
            <a:ext cx="1849680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374701" y="936225"/>
            <a:ext cx="1849680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348469" y="868253"/>
            <a:ext cx="1849680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361586" y="894387"/>
            <a:ext cx="1849680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333684" y="894387"/>
            <a:ext cx="1849680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242729" y="988492"/>
            <a:ext cx="1849680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277201" y="563967"/>
            <a:ext cx="2456149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3269225"/>
            <a:ext cx="630061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76544" y="361101"/>
            <a:ext cx="9216134" cy="1754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vi-VN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2: Theo em, khi bị </a:t>
            </a:r>
            <a:r>
              <a:rPr lang="vi-VN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suy dinh dưỡng (</a:t>
            </a:r>
            <a:r>
              <a:rPr lang="vi-VN" sz="36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gầy)</a:t>
            </a:r>
            <a:r>
              <a:rPr lang="vi-VN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thì </a:t>
            </a:r>
            <a:r>
              <a:rPr lang="vi-VN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mình </a:t>
            </a:r>
            <a:r>
              <a:rPr lang="vi-VN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cần ăn uống </a:t>
            </a:r>
            <a:r>
              <a:rPr lang="vi-VN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như thế nào</a:t>
            </a:r>
            <a:r>
              <a:rPr lang="vi-VN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r>
              <a:rPr lang="vi-VN" sz="36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vi-VN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Chọn </a:t>
            </a:r>
            <a:r>
              <a:rPr lang="vi-VN" sz="3600" b="1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vi-VN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đáp án đúng nhất)</a:t>
            </a:r>
            <a:endParaRPr lang="en-US" sz="36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2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752663"/>
              </p:ext>
            </p:extLst>
          </p:nvPr>
        </p:nvGraphicFramePr>
        <p:xfrm>
          <a:off x="685800" y="2544418"/>
          <a:ext cx="10820400" cy="4184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92000" y="3216965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65853" y="446093"/>
            <a:ext cx="9256644" cy="175945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vi-VN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2: Theo em, khi bị </a:t>
            </a:r>
            <a:r>
              <a:rPr lang="vi-VN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suy dinh dưỡng (gầy)</a:t>
            </a:r>
            <a:r>
              <a:rPr lang="vi-VN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thì mình </a:t>
            </a:r>
            <a:r>
              <a:rPr lang="vi-VN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cần ăn uống </a:t>
            </a:r>
            <a:r>
              <a:rPr lang="vi-VN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như thế nào? </a:t>
            </a:r>
            <a:endParaRPr lang="vi-VN" sz="36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6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(Chọn </a:t>
            </a:r>
            <a:r>
              <a:rPr lang="vi-VN" sz="3600" b="1" i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vi-VN" sz="36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đáp án đúng nhất)</a:t>
            </a:r>
            <a:endParaRPr lang="en-US" sz="36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85800" y="5769343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4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111674"/>
              </p:ext>
            </p:extLst>
          </p:nvPr>
        </p:nvGraphicFramePr>
        <p:xfrm>
          <a:off x="1371669" y="2646583"/>
          <a:ext cx="10038453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185442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479357" y="7932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476863" y="79324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449388" y="80895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436526" y="83508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449387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423155" y="8350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436272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408370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317415" y="95532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257394" y="577801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963403" y="3167270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34631" y="544753"/>
            <a:ext cx="10153789" cy="1754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GB" sz="36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r>
              <a:rPr lang="en-US" sz="3600" b="1" dirty="0"/>
              <a:t>Theo </a:t>
            </a:r>
            <a:r>
              <a:rPr lang="en-US" sz="3600" b="1" dirty="0" err="1"/>
              <a:t>em</a:t>
            </a:r>
            <a:r>
              <a:rPr lang="en-US" sz="3600" b="1" dirty="0"/>
              <a:t>, </a:t>
            </a:r>
            <a:r>
              <a:rPr lang="en-US" sz="3600" b="1" dirty="0" err="1"/>
              <a:t>nếu</a:t>
            </a:r>
            <a:r>
              <a:rPr lang="en-US" sz="3600" b="1" dirty="0"/>
              <a:t> </a:t>
            </a:r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bị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suy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dinh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dưỡng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 smtClean="0"/>
              <a:t>nên</a:t>
            </a:r>
            <a:r>
              <a:rPr lang="en-US" sz="3600" b="1" dirty="0" smtClean="0"/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tăng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cường</a:t>
            </a:r>
            <a:r>
              <a:rPr lang="en-US" sz="3600" b="1" dirty="0"/>
              <a:t> </a:t>
            </a:r>
            <a:r>
              <a:rPr lang="en-US" sz="3600" b="1" dirty="0" err="1"/>
              <a:t>ăn</a:t>
            </a:r>
            <a:r>
              <a:rPr lang="en-US" sz="3600" b="1" dirty="0"/>
              <a:t> </a:t>
            </a:r>
            <a:r>
              <a:rPr lang="en-US" sz="3600" b="1" dirty="0" err="1"/>
              <a:t>thực</a:t>
            </a:r>
            <a:r>
              <a:rPr lang="en-US" sz="3600" b="1" dirty="0"/>
              <a:t> </a:t>
            </a:r>
            <a:r>
              <a:rPr lang="en-US" sz="3600" b="1" dirty="0" err="1"/>
              <a:t>phẩm</a:t>
            </a:r>
            <a:r>
              <a:rPr lang="en-US" sz="3600" b="1" dirty="0"/>
              <a:t> </a:t>
            </a:r>
            <a:r>
              <a:rPr lang="en-US" sz="3600" b="1" dirty="0" err="1"/>
              <a:t>được</a:t>
            </a:r>
            <a:r>
              <a:rPr lang="en-US" sz="3600" b="1" dirty="0"/>
              <a:t> </a:t>
            </a:r>
            <a:r>
              <a:rPr lang="en-US" sz="3600" b="1" dirty="0" err="1" smtClean="0"/>
              <a:t>chế</a:t>
            </a:r>
            <a:r>
              <a:rPr lang="en-US" sz="3600" b="1" dirty="0"/>
              <a:t> </a:t>
            </a:r>
            <a:r>
              <a:rPr lang="en-US" sz="3600" b="1" dirty="0" err="1" smtClean="0"/>
              <a:t>biến</a:t>
            </a:r>
            <a:r>
              <a:rPr lang="en-US" sz="3600" b="1" dirty="0" smtClean="0"/>
              <a:t> </a:t>
            </a:r>
            <a:r>
              <a:rPr lang="en-US" sz="3600" b="1" dirty="0" err="1"/>
              <a:t>như</a:t>
            </a:r>
            <a:r>
              <a:rPr lang="en-US" sz="3600" b="1" dirty="0"/>
              <a:t> </a:t>
            </a:r>
            <a:r>
              <a:rPr lang="en-US" sz="3600" b="1" dirty="0" err="1"/>
              <a:t>thế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? </a:t>
            </a:r>
            <a:r>
              <a:rPr lang="es-ES" sz="3600" i="1" dirty="0" smtClean="0"/>
              <a:t>(</a:t>
            </a:r>
            <a:r>
              <a:rPr lang="es-ES" sz="3600" i="1" dirty="0" err="1"/>
              <a:t>Chọn</a:t>
            </a:r>
            <a:r>
              <a:rPr lang="es-ES" sz="3600" i="1" dirty="0"/>
              <a:t> </a:t>
            </a:r>
            <a:r>
              <a:rPr lang="es-ES" sz="3600" b="1" i="1" dirty="0" err="1">
                <a:solidFill>
                  <a:srgbClr val="FFFF00"/>
                </a:solidFill>
              </a:rPr>
              <a:t>một</a:t>
            </a:r>
            <a:r>
              <a:rPr lang="es-ES" sz="3600" i="1" dirty="0"/>
              <a:t> </a:t>
            </a:r>
            <a:r>
              <a:rPr lang="es-ES" sz="3600" i="1" dirty="0" err="1"/>
              <a:t>đáp</a:t>
            </a:r>
            <a:r>
              <a:rPr lang="es-ES" sz="3600" i="1" dirty="0"/>
              <a:t> </a:t>
            </a:r>
            <a:r>
              <a:rPr lang="es-ES" sz="3600" i="1" dirty="0" err="1"/>
              <a:t>án</a:t>
            </a:r>
            <a:r>
              <a:rPr lang="es-ES" sz="3600" i="1" dirty="0"/>
              <a:t> </a:t>
            </a:r>
            <a:r>
              <a:rPr lang="es-ES" sz="3600" i="1" dirty="0" err="1"/>
              <a:t>đúng</a:t>
            </a:r>
            <a:r>
              <a:rPr lang="es-ES" sz="3600" i="1" dirty="0"/>
              <a:t> </a:t>
            </a:r>
            <a:r>
              <a:rPr lang="es-ES" sz="3600" i="1" dirty="0" err="1"/>
              <a:t>nhất</a:t>
            </a:r>
            <a:r>
              <a:rPr lang="es-ES" sz="3600" i="1" dirty="0"/>
              <a:t>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864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106457"/>
              </p:ext>
            </p:extLst>
          </p:nvPr>
        </p:nvGraphicFramePr>
        <p:xfrm>
          <a:off x="1093305" y="2643862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92000" y="3256723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93305" y="662623"/>
            <a:ext cx="10174014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 sz="36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r>
              <a:rPr lang="en-US" sz="3600" b="1" dirty="0"/>
              <a:t>Theo </a:t>
            </a:r>
            <a:r>
              <a:rPr lang="en-US" sz="3600" b="1" dirty="0" err="1"/>
              <a:t>em</a:t>
            </a:r>
            <a:r>
              <a:rPr lang="en-US" sz="3600" b="1" dirty="0"/>
              <a:t>, </a:t>
            </a:r>
            <a:r>
              <a:rPr lang="en-US" sz="3600" b="1" dirty="0" err="1"/>
              <a:t>nếu</a:t>
            </a:r>
            <a:r>
              <a:rPr lang="en-US" sz="3600" b="1" dirty="0"/>
              <a:t> </a:t>
            </a:r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bị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suy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dinh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dưỡng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 smtClean="0"/>
              <a:t>nên</a:t>
            </a:r>
            <a:r>
              <a:rPr lang="en-US" sz="3600" b="1" dirty="0" smtClean="0"/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tăng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cường</a:t>
            </a:r>
            <a:r>
              <a:rPr lang="en-US" sz="3600" b="1" dirty="0"/>
              <a:t> </a:t>
            </a:r>
            <a:r>
              <a:rPr lang="en-US" sz="3600" b="1" dirty="0" err="1"/>
              <a:t>ăn</a:t>
            </a:r>
            <a:r>
              <a:rPr lang="en-US" sz="3600" b="1" dirty="0"/>
              <a:t> </a:t>
            </a:r>
            <a:r>
              <a:rPr lang="en-US" sz="3600" b="1" dirty="0" err="1"/>
              <a:t>thực</a:t>
            </a:r>
            <a:r>
              <a:rPr lang="en-US" sz="3600" b="1" dirty="0"/>
              <a:t> </a:t>
            </a:r>
            <a:r>
              <a:rPr lang="en-US" sz="3600" b="1" dirty="0" err="1"/>
              <a:t>phẩm</a:t>
            </a:r>
            <a:r>
              <a:rPr lang="en-US" sz="3600" b="1" dirty="0"/>
              <a:t> </a:t>
            </a:r>
            <a:r>
              <a:rPr lang="en-US" sz="3600" b="1" dirty="0" err="1"/>
              <a:t>được</a:t>
            </a:r>
            <a:r>
              <a:rPr lang="en-US" sz="3600" b="1" dirty="0"/>
              <a:t> </a:t>
            </a:r>
            <a:r>
              <a:rPr lang="en-US" sz="3600" b="1" dirty="0" err="1" smtClean="0"/>
              <a:t>chế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biến</a:t>
            </a:r>
            <a:r>
              <a:rPr lang="en-US" sz="3600" b="1" dirty="0" smtClean="0"/>
              <a:t> </a:t>
            </a:r>
            <a:r>
              <a:rPr lang="en-US" sz="3600" b="1" dirty="0" err="1"/>
              <a:t>như</a:t>
            </a:r>
            <a:r>
              <a:rPr lang="en-US" sz="3600" b="1" dirty="0"/>
              <a:t> </a:t>
            </a:r>
            <a:r>
              <a:rPr lang="en-US" sz="3600" b="1" dirty="0" err="1"/>
              <a:t>thế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? </a:t>
            </a:r>
            <a:r>
              <a:rPr lang="es-ES" sz="3600" i="1" dirty="0" smtClean="0"/>
              <a:t>(</a:t>
            </a:r>
            <a:r>
              <a:rPr lang="es-ES" sz="3600" i="1" dirty="0" err="1"/>
              <a:t>Chọn</a:t>
            </a:r>
            <a:r>
              <a:rPr lang="es-ES" sz="3600" i="1" dirty="0"/>
              <a:t> </a:t>
            </a:r>
            <a:r>
              <a:rPr lang="es-ES" sz="3600" b="1" i="1" dirty="0" err="1">
                <a:solidFill>
                  <a:srgbClr val="FFFF00"/>
                </a:solidFill>
              </a:rPr>
              <a:t>một</a:t>
            </a:r>
            <a:r>
              <a:rPr lang="es-ES" sz="3600" b="1" i="1" dirty="0">
                <a:solidFill>
                  <a:srgbClr val="FFFF00"/>
                </a:solidFill>
              </a:rPr>
              <a:t> </a:t>
            </a:r>
            <a:r>
              <a:rPr lang="es-ES" sz="3600" i="1" dirty="0" err="1"/>
              <a:t>đáp</a:t>
            </a:r>
            <a:r>
              <a:rPr lang="es-ES" sz="3600" i="1" dirty="0"/>
              <a:t> </a:t>
            </a:r>
            <a:r>
              <a:rPr lang="es-ES" sz="3600" i="1" dirty="0" err="1"/>
              <a:t>án</a:t>
            </a:r>
            <a:r>
              <a:rPr lang="es-ES" sz="3600" i="1" dirty="0"/>
              <a:t> </a:t>
            </a:r>
            <a:r>
              <a:rPr lang="es-ES" sz="3600" i="1" dirty="0" err="1"/>
              <a:t>đúng</a:t>
            </a:r>
            <a:r>
              <a:rPr lang="es-ES" sz="3600" i="1" dirty="0"/>
              <a:t> </a:t>
            </a:r>
            <a:r>
              <a:rPr lang="es-ES" sz="3600" i="1" dirty="0" err="1"/>
              <a:t>nhất</a:t>
            </a:r>
            <a:r>
              <a:rPr lang="es-ES" sz="3600" i="1" dirty="0"/>
              <a:t>)</a:t>
            </a:r>
            <a:endParaRPr lang="en-US" sz="3600" b="1" dirty="0"/>
          </a:p>
        </p:txBody>
      </p:sp>
      <p:sp>
        <p:nvSpPr>
          <p:cNvPr id="17" name="Oval 16"/>
          <p:cNvSpPr/>
          <p:nvPr/>
        </p:nvSpPr>
        <p:spPr>
          <a:xfrm>
            <a:off x="1093305" y="4687818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0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89" y="296542"/>
            <a:ext cx="10058400" cy="145075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783007"/>
              </p:ext>
            </p:extLst>
          </p:nvPr>
        </p:nvGraphicFramePr>
        <p:xfrm>
          <a:off x="688257" y="2623335"/>
          <a:ext cx="10930588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155440" y="91299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449355" y="80318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446861" y="80318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419386" y="818890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406524" y="84502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419385" y="91299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393153" y="84502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406270" y="87115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378368" y="87115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287413" y="96526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227392" y="587740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3438939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539169" y="3111935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20" name="Rectangle 19"/>
          <p:cNvSpPr/>
          <p:nvPr/>
        </p:nvSpPr>
        <p:spPr>
          <a:xfrm>
            <a:off x="1594570" y="622664"/>
            <a:ext cx="9906706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 sz="36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anose="020B0604020202020204" pitchFamily="34" charset="0"/>
              </a:rPr>
              <a:t> 4: </a:t>
            </a:r>
            <a:r>
              <a:rPr lang="es-ES" sz="3600" b="1" dirty="0" err="1"/>
              <a:t>Nếu</a:t>
            </a:r>
            <a:r>
              <a:rPr lang="es-ES" sz="3600" b="1" dirty="0"/>
              <a:t> </a:t>
            </a:r>
            <a:r>
              <a:rPr lang="es-ES" sz="3600" b="1" dirty="0" err="1"/>
              <a:t>em</a:t>
            </a:r>
            <a:r>
              <a:rPr lang="es-ES" sz="3600" b="1" dirty="0"/>
              <a:t> </a:t>
            </a:r>
            <a:r>
              <a:rPr lang="es-ES" sz="3600" b="1" dirty="0" err="1"/>
              <a:t>bị</a:t>
            </a:r>
            <a:r>
              <a:rPr lang="es-ES" sz="3600" b="1" dirty="0"/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suy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dinh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dưỡng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 smtClean="0"/>
              <a:t>nhưng</a:t>
            </a:r>
            <a:r>
              <a:rPr lang="es-ES" sz="3600" b="1" dirty="0"/>
              <a:t> </a:t>
            </a:r>
            <a:r>
              <a:rPr lang="es-ES" sz="3600" b="1" dirty="0" err="1" smtClean="0"/>
              <a:t>mỗi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bữa</a:t>
            </a:r>
            <a:r>
              <a:rPr lang="es-ES" sz="3600" b="1" dirty="0" smtClean="0"/>
              <a:t> </a:t>
            </a:r>
            <a:r>
              <a:rPr lang="es-ES" sz="3600" b="1" dirty="0" err="1"/>
              <a:t>em</a:t>
            </a:r>
            <a:r>
              <a:rPr lang="es-ES" sz="3600" b="1" dirty="0"/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không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ăn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được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nhiều</a:t>
            </a:r>
            <a:r>
              <a:rPr lang="es-ES" sz="3600" b="1" dirty="0"/>
              <a:t>, </a:t>
            </a:r>
            <a:r>
              <a:rPr lang="es-ES" sz="3600" b="1" dirty="0" err="1"/>
              <a:t>em</a:t>
            </a:r>
            <a:r>
              <a:rPr lang="es-ES" sz="3600" b="1" dirty="0"/>
              <a:t> </a:t>
            </a:r>
            <a:r>
              <a:rPr lang="es-ES" sz="3600" b="1" dirty="0" err="1" smtClean="0"/>
              <a:t>nên</a:t>
            </a:r>
            <a:r>
              <a:rPr lang="es-ES" sz="3600" b="1" dirty="0"/>
              <a:t> </a:t>
            </a:r>
            <a:r>
              <a:rPr lang="es-ES" sz="3600" b="1" dirty="0" err="1" smtClean="0"/>
              <a:t>ăn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như</a:t>
            </a:r>
            <a:r>
              <a:rPr lang="es-ES" sz="3600" b="1" dirty="0" smtClean="0"/>
              <a:t> </a:t>
            </a:r>
            <a:r>
              <a:rPr lang="es-ES" sz="3600" b="1" dirty="0" err="1"/>
              <a:t>thế</a:t>
            </a:r>
            <a:r>
              <a:rPr lang="es-ES" sz="3600" b="1" dirty="0"/>
              <a:t> </a:t>
            </a:r>
            <a:r>
              <a:rPr lang="es-ES" sz="3600" b="1" dirty="0" err="1"/>
              <a:t>nào</a:t>
            </a:r>
            <a:r>
              <a:rPr lang="es-ES" sz="3600" b="1" dirty="0"/>
              <a:t> </a:t>
            </a:r>
            <a:r>
              <a:rPr lang="es-ES" sz="3600" b="1" dirty="0" err="1"/>
              <a:t>cho</a:t>
            </a:r>
            <a:r>
              <a:rPr lang="es-ES" sz="3600" b="1" dirty="0"/>
              <a:t> </a:t>
            </a:r>
            <a:r>
              <a:rPr lang="es-ES" sz="3600" b="1" dirty="0" err="1"/>
              <a:t>đủ</a:t>
            </a:r>
            <a:r>
              <a:rPr lang="es-ES" sz="3600" b="1" dirty="0"/>
              <a:t>? </a:t>
            </a:r>
            <a:r>
              <a:rPr lang="es-ES" sz="3600" i="1" dirty="0"/>
              <a:t>(</a:t>
            </a:r>
            <a:r>
              <a:rPr lang="es-ES" sz="3600" i="1" dirty="0" err="1"/>
              <a:t>Chọn</a:t>
            </a:r>
            <a:r>
              <a:rPr lang="es-ES" sz="3600" i="1" dirty="0"/>
              <a:t> </a:t>
            </a:r>
            <a:r>
              <a:rPr lang="es-ES" sz="3600" b="1" i="1" dirty="0" err="1">
                <a:solidFill>
                  <a:srgbClr val="FFFF00"/>
                </a:solidFill>
              </a:rPr>
              <a:t>một</a:t>
            </a:r>
            <a:r>
              <a:rPr lang="es-ES" sz="3600" i="1" dirty="0"/>
              <a:t> </a:t>
            </a:r>
            <a:r>
              <a:rPr lang="es-ES" sz="3600" i="1" dirty="0" err="1"/>
              <a:t>đáp</a:t>
            </a:r>
            <a:r>
              <a:rPr lang="es-ES" sz="3600" i="1" dirty="0"/>
              <a:t> </a:t>
            </a:r>
            <a:r>
              <a:rPr lang="es-ES" sz="3600" i="1" dirty="0" err="1"/>
              <a:t>án</a:t>
            </a:r>
            <a:r>
              <a:rPr lang="es-ES" sz="3600" i="1" dirty="0"/>
              <a:t> </a:t>
            </a:r>
            <a:r>
              <a:rPr lang="es-ES" sz="3600" i="1" dirty="0" err="1"/>
              <a:t>đúng</a:t>
            </a:r>
            <a:r>
              <a:rPr lang="es-ES" sz="3600" i="1" dirty="0"/>
              <a:t> </a:t>
            </a:r>
            <a:r>
              <a:rPr lang="es-ES" sz="3600" i="1" dirty="0" err="1"/>
              <a:t>nhất</a:t>
            </a:r>
            <a:r>
              <a:rPr lang="es-ES" sz="3600" i="1" dirty="0"/>
              <a:t>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4755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89" y="296542"/>
            <a:ext cx="10058400" cy="145075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088429"/>
              </p:ext>
            </p:extLst>
          </p:nvPr>
        </p:nvGraphicFramePr>
        <p:xfrm>
          <a:off x="733615" y="2698840"/>
          <a:ext cx="10885229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92000" y="3156343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539169" y="3111935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20" name="Rectangle 19"/>
          <p:cNvSpPr/>
          <p:nvPr/>
        </p:nvSpPr>
        <p:spPr>
          <a:xfrm>
            <a:off x="1405727" y="675291"/>
            <a:ext cx="9906706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 sz="36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anose="020B0604020202020204" pitchFamily="34" charset="0"/>
              </a:rPr>
              <a:t> 4: </a:t>
            </a:r>
            <a:r>
              <a:rPr lang="es-ES" sz="3600" b="1" dirty="0" err="1"/>
              <a:t>Nếu</a:t>
            </a:r>
            <a:r>
              <a:rPr lang="es-ES" sz="3600" b="1" dirty="0"/>
              <a:t> </a:t>
            </a:r>
            <a:r>
              <a:rPr lang="es-ES" sz="3600" b="1" dirty="0" err="1"/>
              <a:t>em</a:t>
            </a:r>
            <a:r>
              <a:rPr lang="es-ES" sz="3600" b="1" dirty="0"/>
              <a:t> </a:t>
            </a:r>
            <a:r>
              <a:rPr lang="es-ES" sz="3600" b="1" dirty="0" err="1"/>
              <a:t>bị</a:t>
            </a:r>
            <a:r>
              <a:rPr lang="es-ES" sz="3600" b="1" dirty="0"/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suy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dinh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dưỡng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 smtClean="0"/>
              <a:t>nhưng</a:t>
            </a:r>
            <a:r>
              <a:rPr lang="es-ES" sz="3600" b="1" dirty="0"/>
              <a:t> </a:t>
            </a:r>
            <a:r>
              <a:rPr lang="es-ES" sz="3600" b="1" dirty="0" err="1" smtClean="0"/>
              <a:t>mỗi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bữa</a:t>
            </a:r>
            <a:r>
              <a:rPr lang="es-ES" sz="3600" b="1" dirty="0" smtClean="0"/>
              <a:t> </a:t>
            </a:r>
            <a:r>
              <a:rPr lang="es-ES" sz="3600" b="1" dirty="0" err="1"/>
              <a:t>em</a:t>
            </a:r>
            <a:r>
              <a:rPr lang="es-ES" sz="3600" b="1" dirty="0"/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không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ăn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được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nhiều</a:t>
            </a:r>
            <a:r>
              <a:rPr lang="es-ES" sz="3600" b="1" dirty="0"/>
              <a:t>, </a:t>
            </a:r>
            <a:r>
              <a:rPr lang="es-ES" sz="3600" b="1" dirty="0" err="1"/>
              <a:t>em</a:t>
            </a:r>
            <a:r>
              <a:rPr lang="es-ES" sz="3600" b="1" dirty="0"/>
              <a:t> </a:t>
            </a:r>
            <a:r>
              <a:rPr lang="es-ES" sz="3600" b="1" dirty="0" err="1" smtClean="0"/>
              <a:t>nên</a:t>
            </a:r>
            <a:r>
              <a:rPr lang="es-ES" sz="3600" b="1" dirty="0"/>
              <a:t> </a:t>
            </a:r>
            <a:r>
              <a:rPr lang="es-ES" sz="3600" b="1" dirty="0" err="1" smtClean="0"/>
              <a:t>ăn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như</a:t>
            </a:r>
            <a:r>
              <a:rPr lang="es-ES" sz="3600" b="1" dirty="0" smtClean="0"/>
              <a:t> </a:t>
            </a:r>
            <a:r>
              <a:rPr lang="es-ES" sz="3600" b="1" dirty="0" err="1"/>
              <a:t>thế</a:t>
            </a:r>
            <a:r>
              <a:rPr lang="es-ES" sz="3600" b="1" dirty="0"/>
              <a:t> </a:t>
            </a:r>
            <a:r>
              <a:rPr lang="es-ES" sz="3600" b="1" dirty="0" err="1"/>
              <a:t>nào</a:t>
            </a:r>
            <a:r>
              <a:rPr lang="es-ES" sz="3600" b="1" dirty="0"/>
              <a:t> </a:t>
            </a:r>
            <a:r>
              <a:rPr lang="es-ES" sz="3600" b="1" dirty="0" err="1"/>
              <a:t>cho</a:t>
            </a:r>
            <a:r>
              <a:rPr lang="es-ES" sz="3600" b="1" dirty="0"/>
              <a:t> </a:t>
            </a:r>
            <a:r>
              <a:rPr lang="es-ES" sz="3600" b="1" dirty="0" err="1"/>
              <a:t>đủ</a:t>
            </a:r>
            <a:r>
              <a:rPr lang="es-ES" sz="3600" b="1" dirty="0"/>
              <a:t>? </a:t>
            </a:r>
            <a:r>
              <a:rPr lang="es-ES" sz="3600" i="1" dirty="0"/>
              <a:t>(</a:t>
            </a:r>
            <a:r>
              <a:rPr lang="es-ES" sz="3600" i="1" dirty="0" err="1"/>
              <a:t>Chọn</a:t>
            </a:r>
            <a:r>
              <a:rPr lang="es-ES" sz="3600" i="1" dirty="0"/>
              <a:t> </a:t>
            </a:r>
            <a:r>
              <a:rPr lang="es-ES" sz="3600" b="1" i="1" dirty="0" err="1">
                <a:solidFill>
                  <a:srgbClr val="FFFF00"/>
                </a:solidFill>
              </a:rPr>
              <a:t>một</a:t>
            </a:r>
            <a:r>
              <a:rPr lang="es-ES" sz="3600" i="1" dirty="0"/>
              <a:t> </a:t>
            </a:r>
            <a:r>
              <a:rPr lang="es-ES" sz="3600" i="1" dirty="0" err="1"/>
              <a:t>đáp</a:t>
            </a:r>
            <a:r>
              <a:rPr lang="es-ES" sz="3600" i="1" dirty="0"/>
              <a:t> </a:t>
            </a:r>
            <a:r>
              <a:rPr lang="es-ES" sz="3600" i="1" dirty="0" err="1"/>
              <a:t>án</a:t>
            </a:r>
            <a:r>
              <a:rPr lang="es-ES" sz="3600" i="1" dirty="0"/>
              <a:t> </a:t>
            </a:r>
            <a:r>
              <a:rPr lang="es-ES" sz="3600" i="1" dirty="0" err="1"/>
              <a:t>đúng</a:t>
            </a:r>
            <a:r>
              <a:rPr lang="es-ES" sz="3600" i="1" dirty="0"/>
              <a:t> </a:t>
            </a:r>
            <a:r>
              <a:rPr lang="es-ES" sz="3600" i="1" dirty="0" err="1"/>
              <a:t>nhất</a:t>
            </a:r>
            <a:r>
              <a:rPr lang="es-ES" sz="3600" i="1" dirty="0"/>
              <a:t>)</a:t>
            </a:r>
            <a:endParaRPr lang="en-US" sz="3600" b="1" dirty="0"/>
          </a:p>
        </p:txBody>
      </p:sp>
      <p:sp>
        <p:nvSpPr>
          <p:cNvPr id="18" name="Oval 17"/>
          <p:cNvSpPr/>
          <p:nvPr/>
        </p:nvSpPr>
        <p:spPr>
          <a:xfrm>
            <a:off x="664041" y="3772469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8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2348</TotalTime>
  <Words>704</Words>
  <Application>Microsoft Office PowerPoint</Application>
  <PresentationFormat>Widescreen</PresentationFormat>
  <Paragraphs>156</Paragraphs>
  <Slides>12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Aharoni</vt:lpstr>
      <vt:lpstr>Arial</vt:lpstr>
      <vt:lpstr>Arial Black</vt:lpstr>
      <vt:lpstr>Calibri</vt:lpstr>
      <vt:lpstr>Calibri Light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Diem Quyen</dc:creator>
  <cp:lastModifiedBy>Thanh Huyen</cp:lastModifiedBy>
  <cp:revision>113</cp:revision>
  <dcterms:created xsi:type="dcterms:W3CDTF">2014-07-10T09:48:44Z</dcterms:created>
  <dcterms:modified xsi:type="dcterms:W3CDTF">2025-05-22T08:47:48Z</dcterms:modified>
</cp:coreProperties>
</file>