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316" r:id="rId4"/>
    <p:sldId id="271" r:id="rId5"/>
    <p:sldId id="317" r:id="rId6"/>
    <p:sldId id="311" r:id="rId7"/>
    <p:sldId id="318" r:id="rId8"/>
    <p:sldId id="291" r:id="rId9"/>
    <p:sldId id="319" r:id="rId10"/>
    <p:sldId id="292" r:id="rId11"/>
    <p:sldId id="320" r:id="rId12"/>
    <p:sldId id="310" r:id="rId13"/>
    <p:sldId id="323" r:id="rId14"/>
    <p:sldId id="312" r:id="rId15"/>
    <p:sldId id="324" r:id="rId16"/>
    <p:sldId id="31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Gà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rán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xúc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xích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coca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đồ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nhanh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: pizza, hamburger…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Bánh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ngọt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trà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bim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bim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76C12A-A891-4370-A051-8F1CBD330CFF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gm:t>
    </dgm:pt>
    <dgm:pt modelId="{32CA7124-BFEE-4EA2-B238-C4A55F1DEADB}" type="parTrans" cxnId="{AC344392-968A-4BBE-97C9-44676DD5A628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43E0AF-DF31-44DC-9FEE-40683C05BE3D}" type="sibTrans" cxnId="{AC344392-968A-4BBE-97C9-44676DD5A628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C16360-3FEC-4C7F-B610-09F1DAC4285B}">
      <dgm:prSet custT="1"/>
      <dgm:spPr>
        <a:solidFill>
          <a:schemeClr val="bg2">
            <a:lumMod val="9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3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đáp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án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A41387AE-41E2-4A93-8D3E-17C07B1A16DC}" type="parTrans" cxnId="{26F76249-93B0-4F2F-80CA-B9CEE4AE03E8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6C1898-0A3D-47DB-AABE-8B2004B2F62A}" type="sibTrans" cxnId="{26F76249-93B0-4F2F-80CA-B9CEE4AE03E8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 custLinFactNeighborX="-2487" custLinFactNeighborY="26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LinFactNeighborX="390" custLinFactNeighborY="-53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A8D67-3B92-460C-AD53-34F5E72998A5}" type="pres">
      <dgm:prSet presAssocID="{A395F739-844E-4F6B-9EF6-78C57B55A514}" presName="sp" presStyleCnt="0"/>
      <dgm:spPr/>
    </dgm:pt>
    <dgm:pt modelId="{A95FF5E6-CE90-4E9E-ACF4-3950197799E0}" type="pres">
      <dgm:prSet presAssocID="{2876C12A-A891-4370-A051-8F1CBD330CFF}" presName="composite" presStyleCnt="0"/>
      <dgm:spPr/>
    </dgm:pt>
    <dgm:pt modelId="{8500F94F-7CEE-48F0-AEC6-5681A8B1BFD7}" type="pres">
      <dgm:prSet presAssocID="{2876C12A-A891-4370-A051-8F1CBD330CFF}" presName="parentText" presStyleLbl="alignNode1" presStyleIdx="3" presStyleCnt="4" custLinFactNeighborX="4516" custLinFactNeighborY="132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83506-E36D-4260-8200-D8B4DECBD3DB}" type="pres">
      <dgm:prSet presAssocID="{2876C12A-A891-4370-A051-8F1CBD330CFF}" presName="descendantText" presStyleLbl="alignAcc1" presStyleIdx="3" presStyleCnt="4" custScaleX="101075" custScaleY="90284" custLinFactNeighborX="376" custLinFactNeighborY="7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FFC10E89-E532-4958-993A-7C59CCF8D33A}" type="presOf" srcId="{2876C12A-A891-4370-A051-8F1CBD330CFF}" destId="{8500F94F-7CEE-48F0-AEC6-5681A8B1BFD7}" srcOrd="0" destOrd="0" presId="urn:microsoft.com/office/officeart/2005/8/layout/chevron2"/>
    <dgm:cxn modelId="{26F76249-93B0-4F2F-80CA-B9CEE4AE03E8}" srcId="{2876C12A-A891-4370-A051-8F1CBD330CFF}" destId="{89C16360-3FEC-4C7F-B610-09F1DAC4285B}" srcOrd="0" destOrd="0" parTransId="{A41387AE-41E2-4A93-8D3E-17C07B1A16DC}" sibTransId="{A56C1898-0A3D-47DB-AABE-8B2004B2F62A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AC344392-968A-4BBE-97C9-44676DD5A628}" srcId="{06259B31-9C17-4893-B37C-0A321B6A9055}" destId="{2876C12A-A891-4370-A051-8F1CBD330CFF}" srcOrd="3" destOrd="0" parTransId="{32CA7124-BFEE-4EA2-B238-C4A55F1DEADB}" sibTransId="{1D43E0AF-DF31-44DC-9FEE-40683C05BE3D}"/>
    <dgm:cxn modelId="{FD8C8595-B865-434E-8A99-DB2640D8C5F4}" type="presOf" srcId="{29756C80-A634-4D2B-9A07-70E6D46E08D9}" destId="{8C7ED3DB-3783-4021-B562-A020983CA371}" srcOrd="0" destOrd="0" presId="urn:microsoft.com/office/officeart/2005/8/layout/chevron2"/>
    <dgm:cxn modelId="{8C7DBE41-4610-4126-841C-6CF93B025EBA}" type="presOf" srcId="{5418704F-9210-40FA-8798-AF02DE299D38}" destId="{7740790D-703A-457D-9B2A-B653960781AE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AB958DE-B754-44F4-8A2D-260ADEEE3E99}" type="presOf" srcId="{36D49637-7CB7-4CBF-A617-FB36D1C024DD}" destId="{50714AC9-E134-43C0-912B-EF962B8CDCA6}" srcOrd="0" destOrd="0" presId="urn:microsoft.com/office/officeart/2005/8/layout/chevron2"/>
    <dgm:cxn modelId="{FA3A27F5-2969-4A06-ABC0-C1D9EF26CEEF}" type="presOf" srcId="{B8251EDE-A318-4F8F-8BE8-8E87AA152E99}" destId="{9455AA65-36B9-4AC9-B4D8-67632B1E3C70}" srcOrd="0" destOrd="0" presId="urn:microsoft.com/office/officeart/2005/8/layout/chevron2"/>
    <dgm:cxn modelId="{7F586FBC-E5DF-447B-9FFE-C3712C3E8B14}" type="presOf" srcId="{29F4D87F-78D8-477A-B1EB-F6D230387E12}" destId="{35F39544-CE5B-4742-8C2B-366930493E7F}" srcOrd="0" destOrd="0" presId="urn:microsoft.com/office/officeart/2005/8/layout/chevron2"/>
    <dgm:cxn modelId="{E52B9E75-BAF0-4767-A05C-CFA5BBE0DC27}" type="presOf" srcId="{06259B31-9C17-4893-B37C-0A321B6A9055}" destId="{CC0518B2-6C91-4C01-97CD-4CCBC5997385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AFB6A4B1-1F12-4742-86B3-6BB90D3C72D0}" type="presOf" srcId="{89C16360-3FEC-4C7F-B610-09F1DAC4285B}" destId="{62B83506-E36D-4260-8200-D8B4DECBD3DB}" srcOrd="0" destOrd="0" presId="urn:microsoft.com/office/officeart/2005/8/layout/chevron2"/>
    <dgm:cxn modelId="{E3B914D3-9A36-4CC5-BD9E-197CE8ED2A27}" type="presOf" srcId="{B8892526-E846-4A54-8A12-C5F77479C95E}" destId="{5879FD45-A004-41C3-8F75-44585E9B7556}" srcOrd="0" destOrd="0" presId="urn:microsoft.com/office/officeart/2005/8/layout/chevron2"/>
    <dgm:cxn modelId="{3425EF90-4AA1-4164-BA6E-AFDC2D3C62C2}" type="presParOf" srcId="{CC0518B2-6C91-4C01-97CD-4CCBC5997385}" destId="{5F8B33AE-88DB-429D-93DF-8620C16CB05A}" srcOrd="0" destOrd="0" presId="urn:microsoft.com/office/officeart/2005/8/layout/chevron2"/>
    <dgm:cxn modelId="{5900A779-05A5-4A77-8579-D27316164705}" type="presParOf" srcId="{5F8B33AE-88DB-429D-93DF-8620C16CB05A}" destId="{7740790D-703A-457D-9B2A-B653960781AE}" srcOrd="0" destOrd="0" presId="urn:microsoft.com/office/officeart/2005/8/layout/chevron2"/>
    <dgm:cxn modelId="{FDF0A926-F0C8-4ED7-89D1-C1420920162C}" type="presParOf" srcId="{5F8B33AE-88DB-429D-93DF-8620C16CB05A}" destId="{35F39544-CE5B-4742-8C2B-366930493E7F}" srcOrd="1" destOrd="0" presId="urn:microsoft.com/office/officeart/2005/8/layout/chevron2"/>
    <dgm:cxn modelId="{AB4F2016-2E4B-4236-9CDA-EFFD73616E98}" type="presParOf" srcId="{CC0518B2-6C91-4C01-97CD-4CCBC5997385}" destId="{194C9EC6-0FFA-4028-A669-E2F345AF39A2}" srcOrd="1" destOrd="0" presId="urn:microsoft.com/office/officeart/2005/8/layout/chevron2"/>
    <dgm:cxn modelId="{058BFBBA-0BC6-4D24-B8B1-903C4F202034}" type="presParOf" srcId="{CC0518B2-6C91-4C01-97CD-4CCBC5997385}" destId="{F69F177F-8919-45F2-A7B5-C0656587D558}" srcOrd="2" destOrd="0" presId="urn:microsoft.com/office/officeart/2005/8/layout/chevron2"/>
    <dgm:cxn modelId="{1541EF23-5E03-4254-AC8A-086F55D9469B}" type="presParOf" srcId="{F69F177F-8919-45F2-A7B5-C0656587D558}" destId="{8C7ED3DB-3783-4021-B562-A020983CA371}" srcOrd="0" destOrd="0" presId="urn:microsoft.com/office/officeart/2005/8/layout/chevron2"/>
    <dgm:cxn modelId="{A146F71E-C536-42E7-A1CC-45BDFDCF716E}" type="presParOf" srcId="{F69F177F-8919-45F2-A7B5-C0656587D558}" destId="{9455AA65-36B9-4AC9-B4D8-67632B1E3C70}" srcOrd="1" destOrd="0" presId="urn:microsoft.com/office/officeart/2005/8/layout/chevron2"/>
    <dgm:cxn modelId="{7FF3E2BB-63A8-45D2-BE9F-39613D1B32DF}" type="presParOf" srcId="{CC0518B2-6C91-4C01-97CD-4CCBC5997385}" destId="{F9E97B85-8C08-4152-8D84-04D8C510EE5D}" srcOrd="3" destOrd="0" presId="urn:microsoft.com/office/officeart/2005/8/layout/chevron2"/>
    <dgm:cxn modelId="{F8B588F8-5A96-4269-97A0-FDF12DACB219}" type="presParOf" srcId="{CC0518B2-6C91-4C01-97CD-4CCBC5997385}" destId="{7DCA52D1-599F-48F7-A860-12217D4BC70F}" srcOrd="4" destOrd="0" presId="urn:microsoft.com/office/officeart/2005/8/layout/chevron2"/>
    <dgm:cxn modelId="{6B03D686-E818-4BD7-85C2-BE7B416BDD84}" type="presParOf" srcId="{7DCA52D1-599F-48F7-A860-12217D4BC70F}" destId="{5879FD45-A004-41C3-8F75-44585E9B7556}" srcOrd="0" destOrd="0" presId="urn:microsoft.com/office/officeart/2005/8/layout/chevron2"/>
    <dgm:cxn modelId="{78C2A971-2D65-4031-B851-37FAC84AF665}" type="presParOf" srcId="{7DCA52D1-599F-48F7-A860-12217D4BC70F}" destId="{50714AC9-E134-43C0-912B-EF962B8CDCA6}" srcOrd="1" destOrd="0" presId="urn:microsoft.com/office/officeart/2005/8/layout/chevron2"/>
    <dgm:cxn modelId="{17CF926F-1A76-460B-B750-294522CB54C6}" type="presParOf" srcId="{CC0518B2-6C91-4C01-97CD-4CCBC5997385}" destId="{AB5A8D67-3B92-460C-AD53-34F5E72998A5}" srcOrd="5" destOrd="0" presId="urn:microsoft.com/office/officeart/2005/8/layout/chevron2"/>
    <dgm:cxn modelId="{3141713C-F3E6-43DD-8A26-B087D831D86F}" type="presParOf" srcId="{CC0518B2-6C91-4C01-97CD-4CCBC5997385}" destId="{A95FF5E6-CE90-4E9E-ACF4-3950197799E0}" srcOrd="6" destOrd="0" presId="urn:microsoft.com/office/officeart/2005/8/layout/chevron2"/>
    <dgm:cxn modelId="{EE5C8DD9-2A7F-47D5-AD82-94DEFD3575FE}" type="presParOf" srcId="{A95FF5E6-CE90-4E9E-ACF4-3950197799E0}" destId="{8500F94F-7CEE-48F0-AEC6-5681A8B1BFD7}" srcOrd="0" destOrd="0" presId="urn:microsoft.com/office/officeart/2005/8/layout/chevron2"/>
    <dgm:cxn modelId="{14743607-6E8A-49A7-8A01-31F4165418DE}" type="presParOf" srcId="{A95FF5E6-CE90-4E9E-ACF4-3950197799E0}" destId="{62B83506-E36D-4260-8200-D8B4DECBD3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Thường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xuyên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ngồi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xem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tivi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thoại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chơi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tử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,…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Ngủ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muộn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10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giờ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tối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khuya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3EBAB-5602-4610-A469-4F49ABD30187}">
      <dgm:prSet phldrT="[Text]" custT="1"/>
      <dgm:spPr>
        <a:solidFill>
          <a:schemeClr val="accent1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Ngủ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sớm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10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giờ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tối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solidFill>
          <a:schemeClr val="accent1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Thường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xuyên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tham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gia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vận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dục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thao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ScaleY="127876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 custScaleY="114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A942E7-D6E2-43CD-BE36-62441AF0266F}" type="presOf" srcId="{29F4D87F-78D8-477A-B1EB-F6D230387E12}" destId="{35F39544-CE5B-4742-8C2B-366930493E7F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809A9AFE-2E70-497F-B3CB-F9F386F71DC3}" type="presOf" srcId="{B8892526-E846-4A54-8A12-C5F77479C95E}" destId="{5879FD45-A004-41C3-8F75-44585E9B7556}" srcOrd="0" destOrd="0" presId="urn:microsoft.com/office/officeart/2005/8/layout/chevron2"/>
    <dgm:cxn modelId="{D8378A77-B483-4EB8-BBE8-41F884862FDE}" type="presOf" srcId="{0343EBAB-5602-4610-A469-4F49ABD30187}" destId="{37CEF49F-3BE7-43DD-B2DF-CDA7BB82C29E}" srcOrd="0" destOrd="0" presId="urn:microsoft.com/office/officeart/2005/8/layout/chevron2"/>
    <dgm:cxn modelId="{A8A7C55E-1141-41C0-8959-6AFF8F7C6A2C}" type="presOf" srcId="{5418704F-9210-40FA-8798-AF02DE299D38}" destId="{7740790D-703A-457D-9B2A-B653960781AE}" srcOrd="0" destOrd="0" presId="urn:microsoft.com/office/officeart/2005/8/layout/chevron2"/>
    <dgm:cxn modelId="{31D7B44E-CAC3-46B5-A4C7-8AFD0D760529}" type="presOf" srcId="{36D49637-7CB7-4CBF-A617-FB36D1C024DD}" destId="{50714AC9-E134-43C0-912B-EF962B8CDCA6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D2C0F154-A122-4659-A329-9BA0B8CF3A7C}" type="presOf" srcId="{48400012-B090-45D6-95BD-A5E901AC8EF6}" destId="{DE09BDFB-F8DC-402A-AFC4-A47B7EDAECDC}" srcOrd="0" destOrd="0" presId="urn:microsoft.com/office/officeart/2005/8/layout/chevron2"/>
    <dgm:cxn modelId="{AA84B666-1625-42B4-8DE1-8711C7C7898E}" type="presOf" srcId="{06259B31-9C17-4893-B37C-0A321B6A9055}" destId="{CC0518B2-6C91-4C01-97CD-4CCBC5997385}" srcOrd="0" destOrd="0" presId="urn:microsoft.com/office/officeart/2005/8/layout/chevron2"/>
    <dgm:cxn modelId="{718C8EE7-E021-488C-ACF4-831D238478EB}" type="presOf" srcId="{B8251EDE-A318-4F8F-8BE8-8E87AA152E99}" destId="{9455AA65-36B9-4AC9-B4D8-67632B1E3C70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E7686758-8E69-45F1-9DD9-5A96B15B0E2D}" type="presOf" srcId="{29756C80-A634-4D2B-9A07-70E6D46E08D9}" destId="{8C7ED3DB-3783-4021-B562-A020983CA371}" srcOrd="0" destOrd="0" presId="urn:microsoft.com/office/officeart/2005/8/layout/chevron2"/>
    <dgm:cxn modelId="{FAB0EC00-36F7-4779-B453-AEE762E7ACDE}" type="presParOf" srcId="{CC0518B2-6C91-4C01-97CD-4CCBC5997385}" destId="{5F8B33AE-88DB-429D-93DF-8620C16CB05A}" srcOrd="0" destOrd="0" presId="urn:microsoft.com/office/officeart/2005/8/layout/chevron2"/>
    <dgm:cxn modelId="{BA61EEA7-224E-415C-9E2B-EE3F2F6CBE84}" type="presParOf" srcId="{5F8B33AE-88DB-429D-93DF-8620C16CB05A}" destId="{7740790D-703A-457D-9B2A-B653960781AE}" srcOrd="0" destOrd="0" presId="urn:microsoft.com/office/officeart/2005/8/layout/chevron2"/>
    <dgm:cxn modelId="{70756D18-DB5D-4EF5-8FAF-10F85517800E}" type="presParOf" srcId="{5F8B33AE-88DB-429D-93DF-8620C16CB05A}" destId="{35F39544-CE5B-4742-8C2B-366930493E7F}" srcOrd="1" destOrd="0" presId="urn:microsoft.com/office/officeart/2005/8/layout/chevron2"/>
    <dgm:cxn modelId="{3217ECAD-F660-482C-B788-B0F1B1C82615}" type="presParOf" srcId="{CC0518B2-6C91-4C01-97CD-4CCBC5997385}" destId="{194C9EC6-0FFA-4028-A669-E2F345AF39A2}" srcOrd="1" destOrd="0" presId="urn:microsoft.com/office/officeart/2005/8/layout/chevron2"/>
    <dgm:cxn modelId="{D9C71592-FCFC-4055-A335-CB997F75E7F8}" type="presParOf" srcId="{CC0518B2-6C91-4C01-97CD-4CCBC5997385}" destId="{F69F177F-8919-45F2-A7B5-C0656587D558}" srcOrd="2" destOrd="0" presId="urn:microsoft.com/office/officeart/2005/8/layout/chevron2"/>
    <dgm:cxn modelId="{5D3CAA80-6F89-4CEC-A88C-CDA0E46724B9}" type="presParOf" srcId="{F69F177F-8919-45F2-A7B5-C0656587D558}" destId="{8C7ED3DB-3783-4021-B562-A020983CA371}" srcOrd="0" destOrd="0" presId="urn:microsoft.com/office/officeart/2005/8/layout/chevron2"/>
    <dgm:cxn modelId="{C769A796-FA86-4DF0-B359-E8BCF3EC657D}" type="presParOf" srcId="{F69F177F-8919-45F2-A7B5-C0656587D558}" destId="{9455AA65-36B9-4AC9-B4D8-67632B1E3C70}" srcOrd="1" destOrd="0" presId="urn:microsoft.com/office/officeart/2005/8/layout/chevron2"/>
    <dgm:cxn modelId="{C9482E0E-92D1-43A8-8817-6D83853F36CC}" type="presParOf" srcId="{CC0518B2-6C91-4C01-97CD-4CCBC5997385}" destId="{F9E97B85-8C08-4152-8D84-04D8C510EE5D}" srcOrd="3" destOrd="0" presId="urn:microsoft.com/office/officeart/2005/8/layout/chevron2"/>
    <dgm:cxn modelId="{59DB2BF3-DD2B-4DE9-A521-D4C664DCA532}" type="presParOf" srcId="{CC0518B2-6C91-4C01-97CD-4CCBC5997385}" destId="{7DCA52D1-599F-48F7-A860-12217D4BC70F}" srcOrd="4" destOrd="0" presId="urn:microsoft.com/office/officeart/2005/8/layout/chevron2"/>
    <dgm:cxn modelId="{635E3BE6-0794-4413-BD5D-DC9D6DAAB308}" type="presParOf" srcId="{7DCA52D1-599F-48F7-A860-12217D4BC70F}" destId="{5879FD45-A004-41C3-8F75-44585E9B7556}" srcOrd="0" destOrd="0" presId="urn:microsoft.com/office/officeart/2005/8/layout/chevron2"/>
    <dgm:cxn modelId="{2AA099A5-F5C8-40C0-9CD1-FB32FD84180E}" type="presParOf" srcId="{7DCA52D1-599F-48F7-A860-12217D4BC70F}" destId="{50714AC9-E134-43C0-912B-EF962B8CDCA6}" srcOrd="1" destOrd="0" presId="urn:microsoft.com/office/officeart/2005/8/layout/chevron2"/>
    <dgm:cxn modelId="{F3002D32-7CE1-481B-8C84-73229A50271E}" type="presParOf" srcId="{CC0518B2-6C91-4C01-97CD-4CCBC5997385}" destId="{26E2E6AC-AE0D-44E0-AA88-E7C8730ADA79}" srcOrd="5" destOrd="0" presId="urn:microsoft.com/office/officeart/2005/8/layout/chevron2"/>
    <dgm:cxn modelId="{E9345351-D185-4464-BB1A-BC07FC57F94A}" type="presParOf" srcId="{CC0518B2-6C91-4C01-97CD-4CCBC5997385}" destId="{66CA1862-0605-4165-9DDA-EF60A063D249}" srcOrd="6" destOrd="0" presId="urn:microsoft.com/office/officeart/2005/8/layout/chevron2"/>
    <dgm:cxn modelId="{5E1F1D78-9C36-488A-A522-99F899186CFD}" type="presParOf" srcId="{66CA1862-0605-4165-9DDA-EF60A063D249}" destId="{DE09BDFB-F8DC-402A-AFC4-A47B7EDAECDC}" srcOrd="0" destOrd="0" presId="urn:microsoft.com/office/officeart/2005/8/layout/chevron2"/>
    <dgm:cxn modelId="{9678A59B-E883-4A12-9B56-24FCE17869BE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tươi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kem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bột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kem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tươi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ít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chua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uống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ít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béo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chua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ít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béo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 custLinFactNeighborX="-1723" custLinFactNeighborY="12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 custScaleY="114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6859C663-C0EF-4310-8DC1-DF0AAF66B609}" type="presOf" srcId="{29756C80-A634-4D2B-9A07-70E6D46E08D9}" destId="{8C7ED3DB-3783-4021-B562-A020983CA371}" srcOrd="0" destOrd="0" presId="urn:microsoft.com/office/officeart/2005/8/layout/chevron2"/>
    <dgm:cxn modelId="{1900A76B-4479-4DEA-9629-C3FEFC4647EF}" type="presOf" srcId="{B8251EDE-A318-4F8F-8BE8-8E87AA152E99}" destId="{9455AA65-36B9-4AC9-B4D8-67632B1E3C70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C7D0BC76-FF97-4807-8E3D-7394AFD99777}" type="presOf" srcId="{B8892526-E846-4A54-8A12-C5F77479C95E}" destId="{5879FD45-A004-41C3-8F75-44585E9B7556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8E514870-AE9B-4EB4-BFD9-A94A39379594}" type="presOf" srcId="{36D49637-7CB7-4CBF-A617-FB36D1C024DD}" destId="{50714AC9-E134-43C0-912B-EF962B8CDCA6}" srcOrd="0" destOrd="0" presId="urn:microsoft.com/office/officeart/2005/8/layout/chevron2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27555D6-7AE0-45A4-B4CF-72E3686D2CCF}" type="presOf" srcId="{48400012-B090-45D6-95BD-A5E901AC8EF6}" destId="{DE09BDFB-F8DC-402A-AFC4-A47B7EDAECDC}" srcOrd="0" destOrd="0" presId="urn:microsoft.com/office/officeart/2005/8/layout/chevron2"/>
    <dgm:cxn modelId="{7375EFBA-7EC0-4331-AF62-E8FEC6519FAC}" type="presOf" srcId="{5418704F-9210-40FA-8798-AF02DE299D38}" destId="{7740790D-703A-457D-9B2A-B653960781AE}" srcOrd="0" destOrd="0" presId="urn:microsoft.com/office/officeart/2005/8/layout/chevron2"/>
    <dgm:cxn modelId="{01C08308-8FCE-4AC4-9851-B5B25209D962}" type="presOf" srcId="{06259B31-9C17-4893-B37C-0A321B6A9055}" destId="{CC0518B2-6C91-4C01-97CD-4CCBC5997385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05D8506B-7131-4E4B-8472-A40146E94D09}" type="presOf" srcId="{29F4D87F-78D8-477A-B1EB-F6D230387E12}" destId="{35F39544-CE5B-4742-8C2B-366930493E7F}" srcOrd="0" destOrd="0" presId="urn:microsoft.com/office/officeart/2005/8/layout/chevron2"/>
    <dgm:cxn modelId="{D6989920-D03D-48F1-AF38-3669E3D65EBE}" type="presOf" srcId="{0343EBAB-5602-4610-A469-4F49ABD30187}" destId="{37CEF49F-3BE7-43DD-B2DF-CDA7BB82C29E}" srcOrd="0" destOrd="0" presId="urn:microsoft.com/office/officeart/2005/8/layout/chevron2"/>
    <dgm:cxn modelId="{7DDB86DB-87FE-469D-AC3D-45BF5A7FD882}" type="presParOf" srcId="{CC0518B2-6C91-4C01-97CD-4CCBC5997385}" destId="{5F8B33AE-88DB-429D-93DF-8620C16CB05A}" srcOrd="0" destOrd="0" presId="urn:microsoft.com/office/officeart/2005/8/layout/chevron2"/>
    <dgm:cxn modelId="{86AB3659-1FF0-48F8-87A8-D28348D9AE96}" type="presParOf" srcId="{5F8B33AE-88DB-429D-93DF-8620C16CB05A}" destId="{7740790D-703A-457D-9B2A-B653960781AE}" srcOrd="0" destOrd="0" presId="urn:microsoft.com/office/officeart/2005/8/layout/chevron2"/>
    <dgm:cxn modelId="{C514B7C2-E68A-46AA-A12A-0B26795F1434}" type="presParOf" srcId="{5F8B33AE-88DB-429D-93DF-8620C16CB05A}" destId="{35F39544-CE5B-4742-8C2B-366930493E7F}" srcOrd="1" destOrd="0" presId="urn:microsoft.com/office/officeart/2005/8/layout/chevron2"/>
    <dgm:cxn modelId="{B1C73C5B-C264-4938-A7AA-5D0CBF613004}" type="presParOf" srcId="{CC0518B2-6C91-4C01-97CD-4CCBC5997385}" destId="{194C9EC6-0FFA-4028-A669-E2F345AF39A2}" srcOrd="1" destOrd="0" presId="urn:microsoft.com/office/officeart/2005/8/layout/chevron2"/>
    <dgm:cxn modelId="{86A83097-7238-44C3-9E8C-CC8A5E5CF79E}" type="presParOf" srcId="{CC0518B2-6C91-4C01-97CD-4CCBC5997385}" destId="{F69F177F-8919-45F2-A7B5-C0656587D558}" srcOrd="2" destOrd="0" presId="urn:microsoft.com/office/officeart/2005/8/layout/chevron2"/>
    <dgm:cxn modelId="{5E06A690-836C-4D0E-8B13-41BB652889E6}" type="presParOf" srcId="{F69F177F-8919-45F2-A7B5-C0656587D558}" destId="{8C7ED3DB-3783-4021-B562-A020983CA371}" srcOrd="0" destOrd="0" presId="urn:microsoft.com/office/officeart/2005/8/layout/chevron2"/>
    <dgm:cxn modelId="{F9A6B062-4E4E-4901-959E-06B6D48D3BC6}" type="presParOf" srcId="{F69F177F-8919-45F2-A7B5-C0656587D558}" destId="{9455AA65-36B9-4AC9-B4D8-67632B1E3C70}" srcOrd="1" destOrd="0" presId="urn:microsoft.com/office/officeart/2005/8/layout/chevron2"/>
    <dgm:cxn modelId="{E50764D9-64C0-4AC0-A2C4-CBBE8A1E16D6}" type="presParOf" srcId="{CC0518B2-6C91-4C01-97CD-4CCBC5997385}" destId="{F9E97B85-8C08-4152-8D84-04D8C510EE5D}" srcOrd="3" destOrd="0" presId="urn:microsoft.com/office/officeart/2005/8/layout/chevron2"/>
    <dgm:cxn modelId="{0268A03E-870D-44B3-9352-63C6A0AF4C8F}" type="presParOf" srcId="{CC0518B2-6C91-4C01-97CD-4CCBC5997385}" destId="{7DCA52D1-599F-48F7-A860-12217D4BC70F}" srcOrd="4" destOrd="0" presId="urn:microsoft.com/office/officeart/2005/8/layout/chevron2"/>
    <dgm:cxn modelId="{18C140F3-3FD7-483F-91CB-1C8277DC9E5F}" type="presParOf" srcId="{7DCA52D1-599F-48F7-A860-12217D4BC70F}" destId="{5879FD45-A004-41C3-8F75-44585E9B7556}" srcOrd="0" destOrd="0" presId="urn:microsoft.com/office/officeart/2005/8/layout/chevron2"/>
    <dgm:cxn modelId="{DD77AB62-F205-4881-9B86-03FAD07DF0A9}" type="presParOf" srcId="{7DCA52D1-599F-48F7-A860-12217D4BC70F}" destId="{50714AC9-E134-43C0-912B-EF962B8CDCA6}" srcOrd="1" destOrd="0" presId="urn:microsoft.com/office/officeart/2005/8/layout/chevron2"/>
    <dgm:cxn modelId="{6C20B83E-793F-4B2B-8B96-F4EEE3D37FDC}" type="presParOf" srcId="{CC0518B2-6C91-4C01-97CD-4CCBC5997385}" destId="{26E2E6AC-AE0D-44E0-AA88-E7C8730ADA79}" srcOrd="5" destOrd="0" presId="urn:microsoft.com/office/officeart/2005/8/layout/chevron2"/>
    <dgm:cxn modelId="{A432F761-9409-4BA5-B855-D35639990CDF}" type="presParOf" srcId="{CC0518B2-6C91-4C01-97CD-4CCBC5997385}" destId="{66CA1862-0605-4165-9DDA-EF60A063D249}" srcOrd="6" destOrd="0" presId="urn:microsoft.com/office/officeart/2005/8/layout/chevron2"/>
    <dgm:cxn modelId="{09BE5F92-9941-48E6-B75F-F7E9811D328C}" type="presParOf" srcId="{66CA1862-0605-4165-9DDA-EF60A063D249}" destId="{DE09BDFB-F8DC-402A-AFC4-A47B7EDAECDC}" srcOrd="0" destOrd="0" presId="urn:microsoft.com/office/officeart/2005/8/layout/chevron2"/>
    <dgm:cxn modelId="{6A52E5DF-2A60-4483-8336-34C80E52130F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tươi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kem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bột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kem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tươi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ít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chua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uống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solidFill>
          <a:schemeClr val="accent1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ít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béo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chua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ít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béo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 custLinFactNeighborX="-1723" custLinFactNeighborY="12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 custScaleY="130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6859C663-C0EF-4310-8DC1-DF0AAF66B609}" type="presOf" srcId="{29756C80-A634-4D2B-9A07-70E6D46E08D9}" destId="{8C7ED3DB-3783-4021-B562-A020983CA371}" srcOrd="0" destOrd="0" presId="urn:microsoft.com/office/officeart/2005/8/layout/chevron2"/>
    <dgm:cxn modelId="{1900A76B-4479-4DEA-9629-C3FEFC4647EF}" type="presOf" srcId="{B8251EDE-A318-4F8F-8BE8-8E87AA152E99}" destId="{9455AA65-36B9-4AC9-B4D8-67632B1E3C70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C7D0BC76-FF97-4807-8E3D-7394AFD99777}" type="presOf" srcId="{B8892526-E846-4A54-8A12-C5F77479C95E}" destId="{5879FD45-A004-41C3-8F75-44585E9B7556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8E514870-AE9B-4EB4-BFD9-A94A39379594}" type="presOf" srcId="{36D49637-7CB7-4CBF-A617-FB36D1C024DD}" destId="{50714AC9-E134-43C0-912B-EF962B8CDCA6}" srcOrd="0" destOrd="0" presId="urn:microsoft.com/office/officeart/2005/8/layout/chevron2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27555D6-7AE0-45A4-B4CF-72E3686D2CCF}" type="presOf" srcId="{48400012-B090-45D6-95BD-A5E901AC8EF6}" destId="{DE09BDFB-F8DC-402A-AFC4-A47B7EDAECDC}" srcOrd="0" destOrd="0" presId="urn:microsoft.com/office/officeart/2005/8/layout/chevron2"/>
    <dgm:cxn modelId="{7375EFBA-7EC0-4331-AF62-E8FEC6519FAC}" type="presOf" srcId="{5418704F-9210-40FA-8798-AF02DE299D38}" destId="{7740790D-703A-457D-9B2A-B653960781AE}" srcOrd="0" destOrd="0" presId="urn:microsoft.com/office/officeart/2005/8/layout/chevron2"/>
    <dgm:cxn modelId="{01C08308-8FCE-4AC4-9851-B5B25209D962}" type="presOf" srcId="{06259B31-9C17-4893-B37C-0A321B6A9055}" destId="{CC0518B2-6C91-4C01-97CD-4CCBC5997385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05D8506B-7131-4E4B-8472-A40146E94D09}" type="presOf" srcId="{29F4D87F-78D8-477A-B1EB-F6D230387E12}" destId="{35F39544-CE5B-4742-8C2B-366930493E7F}" srcOrd="0" destOrd="0" presId="urn:microsoft.com/office/officeart/2005/8/layout/chevron2"/>
    <dgm:cxn modelId="{D6989920-D03D-48F1-AF38-3669E3D65EBE}" type="presOf" srcId="{0343EBAB-5602-4610-A469-4F49ABD30187}" destId="{37CEF49F-3BE7-43DD-B2DF-CDA7BB82C29E}" srcOrd="0" destOrd="0" presId="urn:microsoft.com/office/officeart/2005/8/layout/chevron2"/>
    <dgm:cxn modelId="{7DDB86DB-87FE-469D-AC3D-45BF5A7FD882}" type="presParOf" srcId="{CC0518B2-6C91-4C01-97CD-4CCBC5997385}" destId="{5F8B33AE-88DB-429D-93DF-8620C16CB05A}" srcOrd="0" destOrd="0" presId="urn:microsoft.com/office/officeart/2005/8/layout/chevron2"/>
    <dgm:cxn modelId="{86AB3659-1FF0-48F8-87A8-D28348D9AE96}" type="presParOf" srcId="{5F8B33AE-88DB-429D-93DF-8620C16CB05A}" destId="{7740790D-703A-457D-9B2A-B653960781AE}" srcOrd="0" destOrd="0" presId="urn:microsoft.com/office/officeart/2005/8/layout/chevron2"/>
    <dgm:cxn modelId="{C514B7C2-E68A-46AA-A12A-0B26795F1434}" type="presParOf" srcId="{5F8B33AE-88DB-429D-93DF-8620C16CB05A}" destId="{35F39544-CE5B-4742-8C2B-366930493E7F}" srcOrd="1" destOrd="0" presId="urn:microsoft.com/office/officeart/2005/8/layout/chevron2"/>
    <dgm:cxn modelId="{B1C73C5B-C264-4938-A7AA-5D0CBF613004}" type="presParOf" srcId="{CC0518B2-6C91-4C01-97CD-4CCBC5997385}" destId="{194C9EC6-0FFA-4028-A669-E2F345AF39A2}" srcOrd="1" destOrd="0" presId="urn:microsoft.com/office/officeart/2005/8/layout/chevron2"/>
    <dgm:cxn modelId="{86A83097-7238-44C3-9E8C-CC8A5E5CF79E}" type="presParOf" srcId="{CC0518B2-6C91-4C01-97CD-4CCBC5997385}" destId="{F69F177F-8919-45F2-A7B5-C0656587D558}" srcOrd="2" destOrd="0" presId="urn:microsoft.com/office/officeart/2005/8/layout/chevron2"/>
    <dgm:cxn modelId="{5E06A690-836C-4D0E-8B13-41BB652889E6}" type="presParOf" srcId="{F69F177F-8919-45F2-A7B5-C0656587D558}" destId="{8C7ED3DB-3783-4021-B562-A020983CA371}" srcOrd="0" destOrd="0" presId="urn:microsoft.com/office/officeart/2005/8/layout/chevron2"/>
    <dgm:cxn modelId="{F9A6B062-4E4E-4901-959E-06B6D48D3BC6}" type="presParOf" srcId="{F69F177F-8919-45F2-A7B5-C0656587D558}" destId="{9455AA65-36B9-4AC9-B4D8-67632B1E3C70}" srcOrd="1" destOrd="0" presId="urn:microsoft.com/office/officeart/2005/8/layout/chevron2"/>
    <dgm:cxn modelId="{E50764D9-64C0-4AC0-A2C4-CBBE8A1E16D6}" type="presParOf" srcId="{CC0518B2-6C91-4C01-97CD-4CCBC5997385}" destId="{F9E97B85-8C08-4152-8D84-04D8C510EE5D}" srcOrd="3" destOrd="0" presId="urn:microsoft.com/office/officeart/2005/8/layout/chevron2"/>
    <dgm:cxn modelId="{0268A03E-870D-44B3-9352-63C6A0AF4C8F}" type="presParOf" srcId="{CC0518B2-6C91-4C01-97CD-4CCBC5997385}" destId="{7DCA52D1-599F-48F7-A860-12217D4BC70F}" srcOrd="4" destOrd="0" presId="urn:microsoft.com/office/officeart/2005/8/layout/chevron2"/>
    <dgm:cxn modelId="{18C140F3-3FD7-483F-91CB-1C8277DC9E5F}" type="presParOf" srcId="{7DCA52D1-599F-48F7-A860-12217D4BC70F}" destId="{5879FD45-A004-41C3-8F75-44585E9B7556}" srcOrd="0" destOrd="0" presId="urn:microsoft.com/office/officeart/2005/8/layout/chevron2"/>
    <dgm:cxn modelId="{DD77AB62-F205-4881-9B86-03FAD07DF0A9}" type="presParOf" srcId="{7DCA52D1-599F-48F7-A860-12217D4BC70F}" destId="{50714AC9-E134-43C0-912B-EF962B8CDCA6}" srcOrd="1" destOrd="0" presId="urn:microsoft.com/office/officeart/2005/8/layout/chevron2"/>
    <dgm:cxn modelId="{6C20B83E-793F-4B2B-8B96-F4EEE3D37FDC}" type="presParOf" srcId="{CC0518B2-6C91-4C01-97CD-4CCBC5997385}" destId="{26E2E6AC-AE0D-44E0-AA88-E7C8730ADA79}" srcOrd="5" destOrd="0" presId="urn:microsoft.com/office/officeart/2005/8/layout/chevron2"/>
    <dgm:cxn modelId="{A432F761-9409-4BA5-B855-D35639990CDF}" type="presParOf" srcId="{CC0518B2-6C91-4C01-97CD-4CCBC5997385}" destId="{66CA1862-0605-4165-9DDA-EF60A063D249}" srcOrd="6" destOrd="0" presId="urn:microsoft.com/office/officeart/2005/8/layout/chevron2"/>
    <dgm:cxn modelId="{09BE5F92-9941-48E6-B75F-F7E9811D328C}" type="presParOf" srcId="{66CA1862-0605-4165-9DDA-EF60A063D249}" destId="{DE09BDFB-F8DC-402A-AFC4-A47B7EDAECDC}" srcOrd="0" destOrd="0" presId="urn:microsoft.com/office/officeart/2005/8/layout/chevron2"/>
    <dgm:cxn modelId="{6A52E5DF-2A60-4483-8336-34C80E52130F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Rau,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củ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quả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Thịt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cá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trứng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thủy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hải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sản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nào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cũng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Cơm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mỳ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phở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bún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miến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 custLinFactNeighborX="-7515" custLinFactNeighborY="35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8291E165-E7C2-4044-8B64-5526613F56DE}" type="presOf" srcId="{B8892526-E846-4A54-8A12-C5F77479C95E}" destId="{5879FD45-A004-41C3-8F75-44585E9B7556}" srcOrd="0" destOrd="0" presId="urn:microsoft.com/office/officeart/2005/8/layout/chevron2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CA6145DB-D961-4C8F-B954-EE36B531EFEC}" type="presOf" srcId="{29F4D87F-78D8-477A-B1EB-F6D230387E12}" destId="{35F39544-CE5B-4742-8C2B-366930493E7F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7E47789-696F-4217-B421-907C157273A4}" type="presOf" srcId="{29756C80-A634-4D2B-9A07-70E6D46E08D9}" destId="{8C7ED3DB-3783-4021-B562-A020983CA371}" srcOrd="0" destOrd="0" presId="urn:microsoft.com/office/officeart/2005/8/layout/chevron2"/>
    <dgm:cxn modelId="{4F6FFD4F-D746-4326-BF66-9EA65B82A89F}" type="presOf" srcId="{48400012-B090-45D6-95BD-A5E901AC8EF6}" destId="{DE09BDFB-F8DC-402A-AFC4-A47B7EDAECDC}" srcOrd="0" destOrd="0" presId="urn:microsoft.com/office/officeart/2005/8/layout/chevron2"/>
    <dgm:cxn modelId="{0FDAFC58-8272-4D8C-82BC-BC02142CB0AF}" type="presOf" srcId="{06259B31-9C17-4893-B37C-0A321B6A9055}" destId="{CC0518B2-6C91-4C01-97CD-4CCBC5997385}" srcOrd="0" destOrd="0" presId="urn:microsoft.com/office/officeart/2005/8/layout/chevron2"/>
    <dgm:cxn modelId="{5C1D1387-9287-4CB0-A18B-67C4ED14DAFB}" type="presOf" srcId="{0343EBAB-5602-4610-A469-4F49ABD30187}" destId="{37CEF49F-3BE7-43DD-B2DF-CDA7BB82C29E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5A59B018-CA78-4C6C-B40E-015D72ADC456}" type="presOf" srcId="{36D49637-7CB7-4CBF-A617-FB36D1C024DD}" destId="{50714AC9-E134-43C0-912B-EF962B8CDCA6}" srcOrd="0" destOrd="0" presId="urn:microsoft.com/office/officeart/2005/8/layout/chevron2"/>
    <dgm:cxn modelId="{AF7AECB3-87B9-4CDC-B11D-0C9520DBA0A4}" type="presOf" srcId="{B8251EDE-A318-4F8F-8BE8-8E87AA152E99}" destId="{9455AA65-36B9-4AC9-B4D8-67632B1E3C70}" srcOrd="0" destOrd="0" presId="urn:microsoft.com/office/officeart/2005/8/layout/chevron2"/>
    <dgm:cxn modelId="{EC7DB471-79B8-4856-B786-8A856E59B58F}" type="presOf" srcId="{5418704F-9210-40FA-8798-AF02DE299D38}" destId="{7740790D-703A-457D-9B2A-B653960781AE}" srcOrd="0" destOrd="0" presId="urn:microsoft.com/office/officeart/2005/8/layout/chevron2"/>
    <dgm:cxn modelId="{406B9EC7-644E-4C1E-B5CD-7E043B2F2C55}" type="presParOf" srcId="{CC0518B2-6C91-4C01-97CD-4CCBC5997385}" destId="{5F8B33AE-88DB-429D-93DF-8620C16CB05A}" srcOrd="0" destOrd="0" presId="urn:microsoft.com/office/officeart/2005/8/layout/chevron2"/>
    <dgm:cxn modelId="{916EEDFC-BBAF-4B9B-AB50-552486F97FA9}" type="presParOf" srcId="{5F8B33AE-88DB-429D-93DF-8620C16CB05A}" destId="{7740790D-703A-457D-9B2A-B653960781AE}" srcOrd="0" destOrd="0" presId="urn:microsoft.com/office/officeart/2005/8/layout/chevron2"/>
    <dgm:cxn modelId="{B6EE1B84-2AC0-435F-BB40-62AECDD6F46D}" type="presParOf" srcId="{5F8B33AE-88DB-429D-93DF-8620C16CB05A}" destId="{35F39544-CE5B-4742-8C2B-366930493E7F}" srcOrd="1" destOrd="0" presId="urn:microsoft.com/office/officeart/2005/8/layout/chevron2"/>
    <dgm:cxn modelId="{1085B907-28A8-45C4-B54A-8CF8F3C4045B}" type="presParOf" srcId="{CC0518B2-6C91-4C01-97CD-4CCBC5997385}" destId="{194C9EC6-0FFA-4028-A669-E2F345AF39A2}" srcOrd="1" destOrd="0" presId="urn:microsoft.com/office/officeart/2005/8/layout/chevron2"/>
    <dgm:cxn modelId="{FF67B603-38F0-4B38-90F0-86E26C928492}" type="presParOf" srcId="{CC0518B2-6C91-4C01-97CD-4CCBC5997385}" destId="{F69F177F-8919-45F2-A7B5-C0656587D558}" srcOrd="2" destOrd="0" presId="urn:microsoft.com/office/officeart/2005/8/layout/chevron2"/>
    <dgm:cxn modelId="{1CE30B1C-407A-4D56-BFF0-17D0F2DD5822}" type="presParOf" srcId="{F69F177F-8919-45F2-A7B5-C0656587D558}" destId="{8C7ED3DB-3783-4021-B562-A020983CA371}" srcOrd="0" destOrd="0" presId="urn:microsoft.com/office/officeart/2005/8/layout/chevron2"/>
    <dgm:cxn modelId="{06AFA6F2-CAF9-4A14-B37A-8E5AF8524143}" type="presParOf" srcId="{F69F177F-8919-45F2-A7B5-C0656587D558}" destId="{9455AA65-36B9-4AC9-B4D8-67632B1E3C70}" srcOrd="1" destOrd="0" presId="urn:microsoft.com/office/officeart/2005/8/layout/chevron2"/>
    <dgm:cxn modelId="{E11A8A9D-AE0A-424B-AC68-467AF42DADCF}" type="presParOf" srcId="{CC0518B2-6C91-4C01-97CD-4CCBC5997385}" destId="{F9E97B85-8C08-4152-8D84-04D8C510EE5D}" srcOrd="3" destOrd="0" presId="urn:microsoft.com/office/officeart/2005/8/layout/chevron2"/>
    <dgm:cxn modelId="{5684305E-3047-45A1-9F6D-84F77F19324B}" type="presParOf" srcId="{CC0518B2-6C91-4C01-97CD-4CCBC5997385}" destId="{7DCA52D1-599F-48F7-A860-12217D4BC70F}" srcOrd="4" destOrd="0" presId="urn:microsoft.com/office/officeart/2005/8/layout/chevron2"/>
    <dgm:cxn modelId="{45C72418-A7DB-42F5-B4AA-C829B4D0AB34}" type="presParOf" srcId="{7DCA52D1-599F-48F7-A860-12217D4BC70F}" destId="{5879FD45-A004-41C3-8F75-44585E9B7556}" srcOrd="0" destOrd="0" presId="urn:microsoft.com/office/officeart/2005/8/layout/chevron2"/>
    <dgm:cxn modelId="{9C225887-B99B-4086-99CB-38197C456F9D}" type="presParOf" srcId="{7DCA52D1-599F-48F7-A860-12217D4BC70F}" destId="{50714AC9-E134-43C0-912B-EF962B8CDCA6}" srcOrd="1" destOrd="0" presId="urn:microsoft.com/office/officeart/2005/8/layout/chevron2"/>
    <dgm:cxn modelId="{1E4FAE62-E3C5-4B66-972D-70207A470403}" type="presParOf" srcId="{CC0518B2-6C91-4C01-97CD-4CCBC5997385}" destId="{26E2E6AC-AE0D-44E0-AA88-E7C8730ADA79}" srcOrd="5" destOrd="0" presId="urn:microsoft.com/office/officeart/2005/8/layout/chevron2"/>
    <dgm:cxn modelId="{745E38EB-C3F3-4C50-A413-33D0C6BBDB88}" type="presParOf" srcId="{CC0518B2-6C91-4C01-97CD-4CCBC5997385}" destId="{66CA1862-0605-4165-9DDA-EF60A063D249}" srcOrd="6" destOrd="0" presId="urn:microsoft.com/office/officeart/2005/8/layout/chevron2"/>
    <dgm:cxn modelId="{BB2B2F26-7FE3-4CE8-96AE-5DA559F0FE88}" type="presParOf" srcId="{66CA1862-0605-4165-9DDA-EF60A063D249}" destId="{DE09BDFB-F8DC-402A-AFC4-A47B7EDAECDC}" srcOrd="0" destOrd="0" presId="urn:microsoft.com/office/officeart/2005/8/layout/chevron2"/>
    <dgm:cxn modelId="{166F441C-76BE-4DFF-B916-D2F4F24906B4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solidFill>
          <a:schemeClr val="accent1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Rau,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củ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quả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smtClean="0">
              <a:latin typeface="Arial" panose="020B0604020202020204" pitchFamily="34" charset="0"/>
              <a:cs typeface="Arial" panose="020B0604020202020204" pitchFamily="34" charset="0"/>
            </a:rPr>
            <a:t>Thịt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err="1" smtClean="0">
              <a:latin typeface="Arial" panose="020B0604020202020204" pitchFamily="34" charset="0"/>
              <a:cs typeface="Arial" panose="020B0604020202020204" pitchFamily="34" charset="0"/>
            </a:rPr>
            <a:t>cá</a:t>
          </a:r>
          <a:r>
            <a:rPr lang="en-US" sz="3600" b="1" smtClean="0">
              <a:latin typeface="Arial" panose="020B0604020202020204" pitchFamily="34" charset="0"/>
              <a:cs typeface="Arial" panose="020B0604020202020204" pitchFamily="34" charset="0"/>
            </a:rPr>
            <a:t>, trứng, thủy hải sản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nào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cũng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smtClean="0">
              <a:latin typeface="Arial" panose="020B0604020202020204" pitchFamily="34" charset="0"/>
              <a:cs typeface="Arial" panose="020B0604020202020204" pitchFamily="34" charset="0"/>
            </a:rPr>
            <a:t>Cơm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mỳ</a:t>
          </a:r>
          <a:r>
            <a:rPr lang="en-US" sz="3600" b="1" smtClean="0">
              <a:latin typeface="Arial" panose="020B0604020202020204" pitchFamily="34" charset="0"/>
              <a:cs typeface="Arial" panose="020B0604020202020204" pitchFamily="34" charset="0"/>
            </a:rPr>
            <a:t>, phở, bún, miến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 custLinFactNeighborX="-7515" custLinFactNeighborY="35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8291E165-E7C2-4044-8B64-5526613F56DE}" type="presOf" srcId="{B8892526-E846-4A54-8A12-C5F77479C95E}" destId="{5879FD45-A004-41C3-8F75-44585E9B7556}" srcOrd="0" destOrd="0" presId="urn:microsoft.com/office/officeart/2005/8/layout/chevron2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CA6145DB-D961-4C8F-B954-EE36B531EFEC}" type="presOf" srcId="{29F4D87F-78D8-477A-B1EB-F6D230387E12}" destId="{35F39544-CE5B-4742-8C2B-366930493E7F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7E47789-696F-4217-B421-907C157273A4}" type="presOf" srcId="{29756C80-A634-4D2B-9A07-70E6D46E08D9}" destId="{8C7ED3DB-3783-4021-B562-A020983CA371}" srcOrd="0" destOrd="0" presId="urn:microsoft.com/office/officeart/2005/8/layout/chevron2"/>
    <dgm:cxn modelId="{4F6FFD4F-D746-4326-BF66-9EA65B82A89F}" type="presOf" srcId="{48400012-B090-45D6-95BD-A5E901AC8EF6}" destId="{DE09BDFB-F8DC-402A-AFC4-A47B7EDAECDC}" srcOrd="0" destOrd="0" presId="urn:microsoft.com/office/officeart/2005/8/layout/chevron2"/>
    <dgm:cxn modelId="{0FDAFC58-8272-4D8C-82BC-BC02142CB0AF}" type="presOf" srcId="{06259B31-9C17-4893-B37C-0A321B6A9055}" destId="{CC0518B2-6C91-4C01-97CD-4CCBC5997385}" srcOrd="0" destOrd="0" presId="urn:microsoft.com/office/officeart/2005/8/layout/chevron2"/>
    <dgm:cxn modelId="{5C1D1387-9287-4CB0-A18B-67C4ED14DAFB}" type="presOf" srcId="{0343EBAB-5602-4610-A469-4F49ABD30187}" destId="{37CEF49F-3BE7-43DD-B2DF-CDA7BB82C29E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5A59B018-CA78-4C6C-B40E-015D72ADC456}" type="presOf" srcId="{36D49637-7CB7-4CBF-A617-FB36D1C024DD}" destId="{50714AC9-E134-43C0-912B-EF962B8CDCA6}" srcOrd="0" destOrd="0" presId="urn:microsoft.com/office/officeart/2005/8/layout/chevron2"/>
    <dgm:cxn modelId="{AF7AECB3-87B9-4CDC-B11D-0C9520DBA0A4}" type="presOf" srcId="{B8251EDE-A318-4F8F-8BE8-8E87AA152E99}" destId="{9455AA65-36B9-4AC9-B4D8-67632B1E3C70}" srcOrd="0" destOrd="0" presId="urn:microsoft.com/office/officeart/2005/8/layout/chevron2"/>
    <dgm:cxn modelId="{EC7DB471-79B8-4856-B786-8A856E59B58F}" type="presOf" srcId="{5418704F-9210-40FA-8798-AF02DE299D38}" destId="{7740790D-703A-457D-9B2A-B653960781AE}" srcOrd="0" destOrd="0" presId="urn:microsoft.com/office/officeart/2005/8/layout/chevron2"/>
    <dgm:cxn modelId="{406B9EC7-644E-4C1E-B5CD-7E043B2F2C55}" type="presParOf" srcId="{CC0518B2-6C91-4C01-97CD-4CCBC5997385}" destId="{5F8B33AE-88DB-429D-93DF-8620C16CB05A}" srcOrd="0" destOrd="0" presId="urn:microsoft.com/office/officeart/2005/8/layout/chevron2"/>
    <dgm:cxn modelId="{916EEDFC-BBAF-4B9B-AB50-552486F97FA9}" type="presParOf" srcId="{5F8B33AE-88DB-429D-93DF-8620C16CB05A}" destId="{7740790D-703A-457D-9B2A-B653960781AE}" srcOrd="0" destOrd="0" presId="urn:microsoft.com/office/officeart/2005/8/layout/chevron2"/>
    <dgm:cxn modelId="{B6EE1B84-2AC0-435F-BB40-62AECDD6F46D}" type="presParOf" srcId="{5F8B33AE-88DB-429D-93DF-8620C16CB05A}" destId="{35F39544-CE5B-4742-8C2B-366930493E7F}" srcOrd="1" destOrd="0" presId="urn:microsoft.com/office/officeart/2005/8/layout/chevron2"/>
    <dgm:cxn modelId="{1085B907-28A8-45C4-B54A-8CF8F3C4045B}" type="presParOf" srcId="{CC0518B2-6C91-4C01-97CD-4CCBC5997385}" destId="{194C9EC6-0FFA-4028-A669-E2F345AF39A2}" srcOrd="1" destOrd="0" presId="urn:microsoft.com/office/officeart/2005/8/layout/chevron2"/>
    <dgm:cxn modelId="{FF67B603-38F0-4B38-90F0-86E26C928492}" type="presParOf" srcId="{CC0518B2-6C91-4C01-97CD-4CCBC5997385}" destId="{F69F177F-8919-45F2-A7B5-C0656587D558}" srcOrd="2" destOrd="0" presId="urn:microsoft.com/office/officeart/2005/8/layout/chevron2"/>
    <dgm:cxn modelId="{1CE30B1C-407A-4D56-BFF0-17D0F2DD5822}" type="presParOf" srcId="{F69F177F-8919-45F2-A7B5-C0656587D558}" destId="{8C7ED3DB-3783-4021-B562-A020983CA371}" srcOrd="0" destOrd="0" presId="urn:microsoft.com/office/officeart/2005/8/layout/chevron2"/>
    <dgm:cxn modelId="{06AFA6F2-CAF9-4A14-B37A-8E5AF8524143}" type="presParOf" srcId="{F69F177F-8919-45F2-A7B5-C0656587D558}" destId="{9455AA65-36B9-4AC9-B4D8-67632B1E3C70}" srcOrd="1" destOrd="0" presId="urn:microsoft.com/office/officeart/2005/8/layout/chevron2"/>
    <dgm:cxn modelId="{E11A8A9D-AE0A-424B-AC68-467AF42DADCF}" type="presParOf" srcId="{CC0518B2-6C91-4C01-97CD-4CCBC5997385}" destId="{F9E97B85-8C08-4152-8D84-04D8C510EE5D}" srcOrd="3" destOrd="0" presId="urn:microsoft.com/office/officeart/2005/8/layout/chevron2"/>
    <dgm:cxn modelId="{5684305E-3047-45A1-9F6D-84F77F19324B}" type="presParOf" srcId="{CC0518B2-6C91-4C01-97CD-4CCBC5997385}" destId="{7DCA52D1-599F-48F7-A860-12217D4BC70F}" srcOrd="4" destOrd="0" presId="urn:microsoft.com/office/officeart/2005/8/layout/chevron2"/>
    <dgm:cxn modelId="{45C72418-A7DB-42F5-B4AA-C829B4D0AB34}" type="presParOf" srcId="{7DCA52D1-599F-48F7-A860-12217D4BC70F}" destId="{5879FD45-A004-41C3-8F75-44585E9B7556}" srcOrd="0" destOrd="0" presId="urn:microsoft.com/office/officeart/2005/8/layout/chevron2"/>
    <dgm:cxn modelId="{9C225887-B99B-4086-99CB-38197C456F9D}" type="presParOf" srcId="{7DCA52D1-599F-48F7-A860-12217D4BC70F}" destId="{50714AC9-E134-43C0-912B-EF962B8CDCA6}" srcOrd="1" destOrd="0" presId="urn:microsoft.com/office/officeart/2005/8/layout/chevron2"/>
    <dgm:cxn modelId="{1E4FAE62-E3C5-4B66-972D-70207A470403}" type="presParOf" srcId="{CC0518B2-6C91-4C01-97CD-4CCBC5997385}" destId="{26E2E6AC-AE0D-44E0-AA88-E7C8730ADA79}" srcOrd="5" destOrd="0" presId="urn:microsoft.com/office/officeart/2005/8/layout/chevron2"/>
    <dgm:cxn modelId="{745E38EB-C3F3-4C50-A413-33D0C6BBDB88}" type="presParOf" srcId="{CC0518B2-6C91-4C01-97CD-4CCBC5997385}" destId="{66CA1862-0605-4165-9DDA-EF60A063D249}" srcOrd="6" destOrd="0" presId="urn:microsoft.com/office/officeart/2005/8/layout/chevron2"/>
    <dgm:cxn modelId="{BB2B2F26-7FE3-4CE8-96AE-5DA559F0FE88}" type="presParOf" srcId="{66CA1862-0605-4165-9DDA-EF60A063D249}" destId="{DE09BDFB-F8DC-402A-AFC4-A47B7EDAECDC}" srcOrd="0" destOrd="0" presId="urn:microsoft.com/office/officeart/2005/8/layout/chevron2"/>
    <dgm:cxn modelId="{166F441C-76BE-4DFF-B916-D2F4F24906B4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Gà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rán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xúc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xích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coca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đồ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nhanh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: pizza, hamburger…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Bánh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ngọt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trà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bim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bim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76C12A-A891-4370-A051-8F1CBD330CFF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gm:t>
    </dgm:pt>
    <dgm:pt modelId="{32CA7124-BFEE-4EA2-B238-C4A55F1DEADB}" type="parTrans" cxnId="{AC344392-968A-4BBE-97C9-44676DD5A628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43E0AF-DF31-44DC-9FEE-40683C05BE3D}" type="sibTrans" cxnId="{AC344392-968A-4BBE-97C9-44676DD5A628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C16360-3FEC-4C7F-B610-09F1DAC4285B}">
      <dgm:prSet custT="1"/>
      <dgm:spPr>
        <a:solidFill>
          <a:schemeClr val="accent1"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3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đáp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án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A41387AE-41E2-4A93-8D3E-17C07B1A16DC}" type="parTrans" cxnId="{26F76249-93B0-4F2F-80CA-B9CEE4AE03E8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6C1898-0A3D-47DB-AABE-8B2004B2F62A}" type="sibTrans" cxnId="{26F76249-93B0-4F2F-80CA-B9CEE4AE03E8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 custLinFactNeighborX="-2487" custLinFactNeighborY="26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LinFactNeighborX="310" custLinFactNeighborY="-2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A8D67-3B92-460C-AD53-34F5E72998A5}" type="pres">
      <dgm:prSet presAssocID="{A395F739-844E-4F6B-9EF6-78C57B55A514}" presName="sp" presStyleCnt="0"/>
      <dgm:spPr/>
    </dgm:pt>
    <dgm:pt modelId="{A95FF5E6-CE90-4E9E-ACF4-3950197799E0}" type="pres">
      <dgm:prSet presAssocID="{2876C12A-A891-4370-A051-8F1CBD330CFF}" presName="composite" presStyleCnt="0"/>
      <dgm:spPr/>
    </dgm:pt>
    <dgm:pt modelId="{8500F94F-7CEE-48F0-AEC6-5681A8B1BFD7}" type="pres">
      <dgm:prSet presAssocID="{2876C12A-A891-4370-A051-8F1CBD330CFF}" presName="parentText" presStyleLbl="alignNode1" presStyleIdx="3" presStyleCnt="4" custLinFactNeighborX="4516" custLinFactNeighborY="132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83506-E36D-4260-8200-D8B4DECBD3DB}" type="pres">
      <dgm:prSet presAssocID="{2876C12A-A891-4370-A051-8F1CBD330CFF}" presName="descendantText" presStyleLbl="alignAcc1" presStyleIdx="3" presStyleCnt="4" custLinFactNeighborX="46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FFC10E89-E532-4958-993A-7C59CCF8D33A}" type="presOf" srcId="{2876C12A-A891-4370-A051-8F1CBD330CFF}" destId="{8500F94F-7CEE-48F0-AEC6-5681A8B1BFD7}" srcOrd="0" destOrd="0" presId="urn:microsoft.com/office/officeart/2005/8/layout/chevron2"/>
    <dgm:cxn modelId="{26F76249-93B0-4F2F-80CA-B9CEE4AE03E8}" srcId="{2876C12A-A891-4370-A051-8F1CBD330CFF}" destId="{89C16360-3FEC-4C7F-B610-09F1DAC4285B}" srcOrd="0" destOrd="0" parTransId="{A41387AE-41E2-4A93-8D3E-17C07B1A16DC}" sibTransId="{A56C1898-0A3D-47DB-AABE-8B2004B2F62A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AC344392-968A-4BBE-97C9-44676DD5A628}" srcId="{06259B31-9C17-4893-B37C-0A321B6A9055}" destId="{2876C12A-A891-4370-A051-8F1CBD330CFF}" srcOrd="3" destOrd="0" parTransId="{32CA7124-BFEE-4EA2-B238-C4A55F1DEADB}" sibTransId="{1D43E0AF-DF31-44DC-9FEE-40683C05BE3D}"/>
    <dgm:cxn modelId="{FD8C8595-B865-434E-8A99-DB2640D8C5F4}" type="presOf" srcId="{29756C80-A634-4D2B-9A07-70E6D46E08D9}" destId="{8C7ED3DB-3783-4021-B562-A020983CA371}" srcOrd="0" destOrd="0" presId="urn:microsoft.com/office/officeart/2005/8/layout/chevron2"/>
    <dgm:cxn modelId="{8C7DBE41-4610-4126-841C-6CF93B025EBA}" type="presOf" srcId="{5418704F-9210-40FA-8798-AF02DE299D38}" destId="{7740790D-703A-457D-9B2A-B653960781AE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AB958DE-B754-44F4-8A2D-260ADEEE3E99}" type="presOf" srcId="{36D49637-7CB7-4CBF-A617-FB36D1C024DD}" destId="{50714AC9-E134-43C0-912B-EF962B8CDCA6}" srcOrd="0" destOrd="0" presId="urn:microsoft.com/office/officeart/2005/8/layout/chevron2"/>
    <dgm:cxn modelId="{FA3A27F5-2969-4A06-ABC0-C1D9EF26CEEF}" type="presOf" srcId="{B8251EDE-A318-4F8F-8BE8-8E87AA152E99}" destId="{9455AA65-36B9-4AC9-B4D8-67632B1E3C70}" srcOrd="0" destOrd="0" presId="urn:microsoft.com/office/officeart/2005/8/layout/chevron2"/>
    <dgm:cxn modelId="{E52B9E75-BAF0-4767-A05C-CFA5BBE0DC27}" type="presOf" srcId="{06259B31-9C17-4893-B37C-0A321B6A9055}" destId="{CC0518B2-6C91-4C01-97CD-4CCBC5997385}" srcOrd="0" destOrd="0" presId="urn:microsoft.com/office/officeart/2005/8/layout/chevron2"/>
    <dgm:cxn modelId="{7F586FBC-E5DF-447B-9FFE-C3712C3E8B14}" type="presOf" srcId="{29F4D87F-78D8-477A-B1EB-F6D230387E12}" destId="{35F39544-CE5B-4742-8C2B-366930493E7F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AFB6A4B1-1F12-4742-86B3-6BB90D3C72D0}" type="presOf" srcId="{89C16360-3FEC-4C7F-B610-09F1DAC4285B}" destId="{62B83506-E36D-4260-8200-D8B4DECBD3DB}" srcOrd="0" destOrd="0" presId="urn:microsoft.com/office/officeart/2005/8/layout/chevron2"/>
    <dgm:cxn modelId="{E3B914D3-9A36-4CC5-BD9E-197CE8ED2A27}" type="presOf" srcId="{B8892526-E846-4A54-8A12-C5F77479C95E}" destId="{5879FD45-A004-41C3-8F75-44585E9B7556}" srcOrd="0" destOrd="0" presId="urn:microsoft.com/office/officeart/2005/8/layout/chevron2"/>
    <dgm:cxn modelId="{3425EF90-4AA1-4164-BA6E-AFDC2D3C62C2}" type="presParOf" srcId="{CC0518B2-6C91-4C01-97CD-4CCBC5997385}" destId="{5F8B33AE-88DB-429D-93DF-8620C16CB05A}" srcOrd="0" destOrd="0" presId="urn:microsoft.com/office/officeart/2005/8/layout/chevron2"/>
    <dgm:cxn modelId="{5900A779-05A5-4A77-8579-D27316164705}" type="presParOf" srcId="{5F8B33AE-88DB-429D-93DF-8620C16CB05A}" destId="{7740790D-703A-457D-9B2A-B653960781AE}" srcOrd="0" destOrd="0" presId="urn:microsoft.com/office/officeart/2005/8/layout/chevron2"/>
    <dgm:cxn modelId="{FDF0A926-F0C8-4ED7-89D1-C1420920162C}" type="presParOf" srcId="{5F8B33AE-88DB-429D-93DF-8620C16CB05A}" destId="{35F39544-CE5B-4742-8C2B-366930493E7F}" srcOrd="1" destOrd="0" presId="urn:microsoft.com/office/officeart/2005/8/layout/chevron2"/>
    <dgm:cxn modelId="{AB4F2016-2E4B-4236-9CDA-EFFD73616E98}" type="presParOf" srcId="{CC0518B2-6C91-4C01-97CD-4CCBC5997385}" destId="{194C9EC6-0FFA-4028-A669-E2F345AF39A2}" srcOrd="1" destOrd="0" presId="urn:microsoft.com/office/officeart/2005/8/layout/chevron2"/>
    <dgm:cxn modelId="{058BFBBA-0BC6-4D24-B8B1-903C4F202034}" type="presParOf" srcId="{CC0518B2-6C91-4C01-97CD-4CCBC5997385}" destId="{F69F177F-8919-45F2-A7B5-C0656587D558}" srcOrd="2" destOrd="0" presId="urn:microsoft.com/office/officeart/2005/8/layout/chevron2"/>
    <dgm:cxn modelId="{1541EF23-5E03-4254-AC8A-086F55D9469B}" type="presParOf" srcId="{F69F177F-8919-45F2-A7B5-C0656587D558}" destId="{8C7ED3DB-3783-4021-B562-A020983CA371}" srcOrd="0" destOrd="0" presId="urn:microsoft.com/office/officeart/2005/8/layout/chevron2"/>
    <dgm:cxn modelId="{A146F71E-C536-42E7-A1CC-45BDFDCF716E}" type="presParOf" srcId="{F69F177F-8919-45F2-A7B5-C0656587D558}" destId="{9455AA65-36B9-4AC9-B4D8-67632B1E3C70}" srcOrd="1" destOrd="0" presId="urn:microsoft.com/office/officeart/2005/8/layout/chevron2"/>
    <dgm:cxn modelId="{7FF3E2BB-63A8-45D2-BE9F-39613D1B32DF}" type="presParOf" srcId="{CC0518B2-6C91-4C01-97CD-4CCBC5997385}" destId="{F9E97B85-8C08-4152-8D84-04D8C510EE5D}" srcOrd="3" destOrd="0" presId="urn:microsoft.com/office/officeart/2005/8/layout/chevron2"/>
    <dgm:cxn modelId="{F8B588F8-5A96-4269-97A0-FDF12DACB219}" type="presParOf" srcId="{CC0518B2-6C91-4C01-97CD-4CCBC5997385}" destId="{7DCA52D1-599F-48F7-A860-12217D4BC70F}" srcOrd="4" destOrd="0" presId="urn:microsoft.com/office/officeart/2005/8/layout/chevron2"/>
    <dgm:cxn modelId="{6B03D686-E818-4BD7-85C2-BE7B416BDD84}" type="presParOf" srcId="{7DCA52D1-599F-48F7-A860-12217D4BC70F}" destId="{5879FD45-A004-41C3-8F75-44585E9B7556}" srcOrd="0" destOrd="0" presId="urn:microsoft.com/office/officeart/2005/8/layout/chevron2"/>
    <dgm:cxn modelId="{78C2A971-2D65-4031-B851-37FAC84AF665}" type="presParOf" srcId="{7DCA52D1-599F-48F7-A860-12217D4BC70F}" destId="{50714AC9-E134-43C0-912B-EF962B8CDCA6}" srcOrd="1" destOrd="0" presId="urn:microsoft.com/office/officeart/2005/8/layout/chevron2"/>
    <dgm:cxn modelId="{17CF926F-1A76-460B-B750-294522CB54C6}" type="presParOf" srcId="{CC0518B2-6C91-4C01-97CD-4CCBC5997385}" destId="{AB5A8D67-3B92-460C-AD53-34F5E72998A5}" srcOrd="5" destOrd="0" presId="urn:microsoft.com/office/officeart/2005/8/layout/chevron2"/>
    <dgm:cxn modelId="{3141713C-F3E6-43DD-8A26-B087D831D86F}" type="presParOf" srcId="{CC0518B2-6C91-4C01-97CD-4CCBC5997385}" destId="{A95FF5E6-CE90-4E9E-ACF4-3950197799E0}" srcOrd="6" destOrd="0" presId="urn:microsoft.com/office/officeart/2005/8/layout/chevron2"/>
    <dgm:cxn modelId="{EE5C8DD9-2A7F-47D5-AD82-94DEFD3575FE}" type="presParOf" srcId="{A95FF5E6-CE90-4E9E-ACF4-3950197799E0}" destId="{8500F94F-7CEE-48F0-AEC6-5681A8B1BFD7}" srcOrd="0" destOrd="0" presId="urn:microsoft.com/office/officeart/2005/8/layout/chevron2"/>
    <dgm:cxn modelId="{14743607-6E8A-49A7-8A01-31F4165418DE}" type="presParOf" srcId="{A95FF5E6-CE90-4E9E-ACF4-3950197799E0}" destId="{62B83506-E36D-4260-8200-D8B4DECBD3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Hạn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chế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món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rán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xào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nên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món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luộc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hấp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kho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Uống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nên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uống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tách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béo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3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đáp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án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đủ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bữa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ngày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bỏ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bữa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quá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đói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ScaleY="136625" custLinFactNeighborX="0" custLinFactNeighborY="-29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 custScaleY="145074" custLinFactNeighborX="0" custLinFactNeighborY="4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ScaleY="121469" custLinFactNeighborX="198" custLinFactNeighborY="19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 custLinFactNeighborX="342" custLinFactNeighborY="20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C75952C7-F3A4-409F-8A2B-9D81FADE199F}" type="presOf" srcId="{B8892526-E846-4A54-8A12-C5F77479C95E}" destId="{5879FD45-A004-41C3-8F75-44585E9B7556}" srcOrd="0" destOrd="0" presId="urn:microsoft.com/office/officeart/2005/8/layout/chevron2"/>
    <dgm:cxn modelId="{9D88D191-4F24-44D1-B69F-4BBC160A9F0C}" type="presOf" srcId="{0343EBAB-5602-4610-A469-4F49ABD30187}" destId="{37CEF49F-3BE7-43DD-B2DF-CDA7BB82C29E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13C7A8AD-06EC-4638-9013-41A56D1089C9}" type="presOf" srcId="{5418704F-9210-40FA-8798-AF02DE299D38}" destId="{7740790D-703A-457D-9B2A-B653960781AE}" srcOrd="0" destOrd="0" presId="urn:microsoft.com/office/officeart/2005/8/layout/chevron2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4D327FFB-9628-44A7-981C-C665FAA5D85C}" type="presOf" srcId="{06259B31-9C17-4893-B37C-0A321B6A9055}" destId="{CC0518B2-6C91-4C01-97CD-4CCBC5997385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1EC12DDB-045E-4AA7-992F-7A5E980612EE}" type="presOf" srcId="{B8251EDE-A318-4F8F-8BE8-8E87AA152E99}" destId="{9455AA65-36B9-4AC9-B4D8-67632B1E3C70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32DD23A8-6461-4CA6-B814-6B70BBC777DC}" type="presOf" srcId="{29756C80-A634-4D2B-9A07-70E6D46E08D9}" destId="{8C7ED3DB-3783-4021-B562-A020983CA371}" srcOrd="0" destOrd="0" presId="urn:microsoft.com/office/officeart/2005/8/layout/chevron2"/>
    <dgm:cxn modelId="{3A7045DF-49E4-4F2C-A065-CB7B0F6A4E0A}" type="presOf" srcId="{36D49637-7CB7-4CBF-A617-FB36D1C024DD}" destId="{50714AC9-E134-43C0-912B-EF962B8CDCA6}" srcOrd="0" destOrd="0" presId="urn:microsoft.com/office/officeart/2005/8/layout/chevron2"/>
    <dgm:cxn modelId="{40A1A363-47B9-458D-B6CD-DAC74E1F7E72}" type="presOf" srcId="{48400012-B090-45D6-95BD-A5E901AC8EF6}" destId="{DE09BDFB-F8DC-402A-AFC4-A47B7EDAECDC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72581D37-EA20-4016-B2C6-C4730DC2007A}" type="presOf" srcId="{29F4D87F-78D8-477A-B1EB-F6D230387E12}" destId="{35F39544-CE5B-4742-8C2B-366930493E7F}" srcOrd="0" destOrd="0" presId="urn:microsoft.com/office/officeart/2005/8/layout/chevron2"/>
    <dgm:cxn modelId="{E329FC81-15F6-4A4D-971E-F7B44A174CB3}" type="presParOf" srcId="{CC0518B2-6C91-4C01-97CD-4CCBC5997385}" destId="{5F8B33AE-88DB-429D-93DF-8620C16CB05A}" srcOrd="0" destOrd="0" presId="urn:microsoft.com/office/officeart/2005/8/layout/chevron2"/>
    <dgm:cxn modelId="{C8109719-CBC6-4945-9EE2-8A5330172F6F}" type="presParOf" srcId="{5F8B33AE-88DB-429D-93DF-8620C16CB05A}" destId="{7740790D-703A-457D-9B2A-B653960781AE}" srcOrd="0" destOrd="0" presId="urn:microsoft.com/office/officeart/2005/8/layout/chevron2"/>
    <dgm:cxn modelId="{39AA6D47-085D-453F-BDB3-814451F22F68}" type="presParOf" srcId="{5F8B33AE-88DB-429D-93DF-8620C16CB05A}" destId="{35F39544-CE5B-4742-8C2B-366930493E7F}" srcOrd="1" destOrd="0" presId="urn:microsoft.com/office/officeart/2005/8/layout/chevron2"/>
    <dgm:cxn modelId="{75A9D188-EBC4-4678-9643-F4171764B6AA}" type="presParOf" srcId="{CC0518B2-6C91-4C01-97CD-4CCBC5997385}" destId="{194C9EC6-0FFA-4028-A669-E2F345AF39A2}" srcOrd="1" destOrd="0" presId="urn:microsoft.com/office/officeart/2005/8/layout/chevron2"/>
    <dgm:cxn modelId="{3BC08475-BC22-4DFC-BDD5-6D3F1D6C92C9}" type="presParOf" srcId="{CC0518B2-6C91-4C01-97CD-4CCBC5997385}" destId="{F69F177F-8919-45F2-A7B5-C0656587D558}" srcOrd="2" destOrd="0" presId="urn:microsoft.com/office/officeart/2005/8/layout/chevron2"/>
    <dgm:cxn modelId="{EC2342D0-A456-4DEA-A6A5-CCBFD73FAC03}" type="presParOf" srcId="{F69F177F-8919-45F2-A7B5-C0656587D558}" destId="{8C7ED3DB-3783-4021-B562-A020983CA371}" srcOrd="0" destOrd="0" presId="urn:microsoft.com/office/officeart/2005/8/layout/chevron2"/>
    <dgm:cxn modelId="{0A6F2D5E-FE50-44F0-A8DB-1F04D6B085BF}" type="presParOf" srcId="{F69F177F-8919-45F2-A7B5-C0656587D558}" destId="{9455AA65-36B9-4AC9-B4D8-67632B1E3C70}" srcOrd="1" destOrd="0" presId="urn:microsoft.com/office/officeart/2005/8/layout/chevron2"/>
    <dgm:cxn modelId="{4A9C580F-8B6C-41D2-9C4C-9475CC517E25}" type="presParOf" srcId="{CC0518B2-6C91-4C01-97CD-4CCBC5997385}" destId="{F9E97B85-8C08-4152-8D84-04D8C510EE5D}" srcOrd="3" destOrd="0" presId="urn:microsoft.com/office/officeart/2005/8/layout/chevron2"/>
    <dgm:cxn modelId="{92E6BBDE-688D-41A5-B90F-83FA33D41E3F}" type="presParOf" srcId="{CC0518B2-6C91-4C01-97CD-4CCBC5997385}" destId="{7DCA52D1-599F-48F7-A860-12217D4BC70F}" srcOrd="4" destOrd="0" presId="urn:microsoft.com/office/officeart/2005/8/layout/chevron2"/>
    <dgm:cxn modelId="{4FC34B94-67A5-472A-86B7-5F2A2984E6EE}" type="presParOf" srcId="{7DCA52D1-599F-48F7-A860-12217D4BC70F}" destId="{5879FD45-A004-41C3-8F75-44585E9B7556}" srcOrd="0" destOrd="0" presId="urn:microsoft.com/office/officeart/2005/8/layout/chevron2"/>
    <dgm:cxn modelId="{EB07C01C-4004-46E1-9749-29654B440F34}" type="presParOf" srcId="{7DCA52D1-599F-48F7-A860-12217D4BC70F}" destId="{50714AC9-E134-43C0-912B-EF962B8CDCA6}" srcOrd="1" destOrd="0" presId="urn:microsoft.com/office/officeart/2005/8/layout/chevron2"/>
    <dgm:cxn modelId="{76FE9D9B-11F5-4A7A-98C4-DDA2078D78F3}" type="presParOf" srcId="{CC0518B2-6C91-4C01-97CD-4CCBC5997385}" destId="{26E2E6AC-AE0D-44E0-AA88-E7C8730ADA79}" srcOrd="5" destOrd="0" presId="urn:microsoft.com/office/officeart/2005/8/layout/chevron2"/>
    <dgm:cxn modelId="{CD94DFD8-BFA1-48BB-A945-E7694729AE1E}" type="presParOf" srcId="{CC0518B2-6C91-4C01-97CD-4CCBC5997385}" destId="{66CA1862-0605-4165-9DDA-EF60A063D249}" srcOrd="6" destOrd="0" presId="urn:microsoft.com/office/officeart/2005/8/layout/chevron2"/>
    <dgm:cxn modelId="{44968925-464C-4661-97F0-77903BD1C054}" type="presParOf" srcId="{66CA1862-0605-4165-9DDA-EF60A063D249}" destId="{DE09BDFB-F8DC-402A-AFC4-A47B7EDAECDC}" srcOrd="0" destOrd="0" presId="urn:microsoft.com/office/officeart/2005/8/layout/chevron2"/>
    <dgm:cxn modelId="{1F7CA976-4B9E-42C8-BC6F-027C90460E65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Hạn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chế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món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rán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xào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nên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món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luộc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hấp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kho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Uống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nên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uống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tách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béo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3EBAB-5602-4610-A469-4F49ABD30187}">
      <dgm:prSet phldrT="[Text]" custT="1"/>
      <dgm:spPr>
        <a:solidFill>
          <a:schemeClr val="accent1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3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đáp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án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đủ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bữa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ngày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bỏ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bữa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quá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đói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ScaleY="140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 custScaleY="145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 custScaleY="128269" custLinFactNeighborX="36" custLinFactNeighborY="12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 custLinFactNeighborX="36" custLinFactNeighborY="13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C75952C7-F3A4-409F-8A2B-9D81FADE199F}" type="presOf" srcId="{B8892526-E846-4A54-8A12-C5F77479C95E}" destId="{5879FD45-A004-41C3-8F75-44585E9B7556}" srcOrd="0" destOrd="0" presId="urn:microsoft.com/office/officeart/2005/8/layout/chevron2"/>
    <dgm:cxn modelId="{9D88D191-4F24-44D1-B69F-4BBC160A9F0C}" type="presOf" srcId="{0343EBAB-5602-4610-A469-4F49ABD30187}" destId="{37CEF49F-3BE7-43DD-B2DF-CDA7BB82C29E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13C7A8AD-06EC-4638-9013-41A56D1089C9}" type="presOf" srcId="{5418704F-9210-40FA-8798-AF02DE299D38}" destId="{7740790D-703A-457D-9B2A-B653960781AE}" srcOrd="0" destOrd="0" presId="urn:microsoft.com/office/officeart/2005/8/layout/chevron2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4D327FFB-9628-44A7-981C-C665FAA5D85C}" type="presOf" srcId="{06259B31-9C17-4893-B37C-0A321B6A9055}" destId="{CC0518B2-6C91-4C01-97CD-4CCBC5997385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1EC12DDB-045E-4AA7-992F-7A5E980612EE}" type="presOf" srcId="{B8251EDE-A318-4F8F-8BE8-8E87AA152E99}" destId="{9455AA65-36B9-4AC9-B4D8-67632B1E3C70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32DD23A8-6461-4CA6-B814-6B70BBC777DC}" type="presOf" srcId="{29756C80-A634-4D2B-9A07-70E6D46E08D9}" destId="{8C7ED3DB-3783-4021-B562-A020983CA371}" srcOrd="0" destOrd="0" presId="urn:microsoft.com/office/officeart/2005/8/layout/chevron2"/>
    <dgm:cxn modelId="{3A7045DF-49E4-4F2C-A065-CB7B0F6A4E0A}" type="presOf" srcId="{36D49637-7CB7-4CBF-A617-FB36D1C024DD}" destId="{50714AC9-E134-43C0-912B-EF962B8CDCA6}" srcOrd="0" destOrd="0" presId="urn:microsoft.com/office/officeart/2005/8/layout/chevron2"/>
    <dgm:cxn modelId="{40A1A363-47B9-458D-B6CD-DAC74E1F7E72}" type="presOf" srcId="{48400012-B090-45D6-95BD-A5E901AC8EF6}" destId="{DE09BDFB-F8DC-402A-AFC4-A47B7EDAECDC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72581D37-EA20-4016-B2C6-C4730DC2007A}" type="presOf" srcId="{29F4D87F-78D8-477A-B1EB-F6D230387E12}" destId="{35F39544-CE5B-4742-8C2B-366930493E7F}" srcOrd="0" destOrd="0" presId="urn:microsoft.com/office/officeart/2005/8/layout/chevron2"/>
    <dgm:cxn modelId="{E329FC81-15F6-4A4D-971E-F7B44A174CB3}" type="presParOf" srcId="{CC0518B2-6C91-4C01-97CD-4CCBC5997385}" destId="{5F8B33AE-88DB-429D-93DF-8620C16CB05A}" srcOrd="0" destOrd="0" presId="urn:microsoft.com/office/officeart/2005/8/layout/chevron2"/>
    <dgm:cxn modelId="{C8109719-CBC6-4945-9EE2-8A5330172F6F}" type="presParOf" srcId="{5F8B33AE-88DB-429D-93DF-8620C16CB05A}" destId="{7740790D-703A-457D-9B2A-B653960781AE}" srcOrd="0" destOrd="0" presId="urn:microsoft.com/office/officeart/2005/8/layout/chevron2"/>
    <dgm:cxn modelId="{39AA6D47-085D-453F-BDB3-814451F22F68}" type="presParOf" srcId="{5F8B33AE-88DB-429D-93DF-8620C16CB05A}" destId="{35F39544-CE5B-4742-8C2B-366930493E7F}" srcOrd="1" destOrd="0" presId="urn:microsoft.com/office/officeart/2005/8/layout/chevron2"/>
    <dgm:cxn modelId="{75A9D188-EBC4-4678-9643-F4171764B6AA}" type="presParOf" srcId="{CC0518B2-6C91-4C01-97CD-4CCBC5997385}" destId="{194C9EC6-0FFA-4028-A669-E2F345AF39A2}" srcOrd="1" destOrd="0" presId="urn:microsoft.com/office/officeart/2005/8/layout/chevron2"/>
    <dgm:cxn modelId="{3BC08475-BC22-4DFC-BDD5-6D3F1D6C92C9}" type="presParOf" srcId="{CC0518B2-6C91-4C01-97CD-4CCBC5997385}" destId="{F69F177F-8919-45F2-A7B5-C0656587D558}" srcOrd="2" destOrd="0" presId="urn:microsoft.com/office/officeart/2005/8/layout/chevron2"/>
    <dgm:cxn modelId="{EC2342D0-A456-4DEA-A6A5-CCBFD73FAC03}" type="presParOf" srcId="{F69F177F-8919-45F2-A7B5-C0656587D558}" destId="{8C7ED3DB-3783-4021-B562-A020983CA371}" srcOrd="0" destOrd="0" presId="urn:microsoft.com/office/officeart/2005/8/layout/chevron2"/>
    <dgm:cxn modelId="{0A6F2D5E-FE50-44F0-A8DB-1F04D6B085BF}" type="presParOf" srcId="{F69F177F-8919-45F2-A7B5-C0656587D558}" destId="{9455AA65-36B9-4AC9-B4D8-67632B1E3C70}" srcOrd="1" destOrd="0" presId="urn:microsoft.com/office/officeart/2005/8/layout/chevron2"/>
    <dgm:cxn modelId="{4A9C580F-8B6C-41D2-9C4C-9475CC517E25}" type="presParOf" srcId="{CC0518B2-6C91-4C01-97CD-4CCBC5997385}" destId="{F9E97B85-8C08-4152-8D84-04D8C510EE5D}" srcOrd="3" destOrd="0" presId="urn:microsoft.com/office/officeart/2005/8/layout/chevron2"/>
    <dgm:cxn modelId="{92E6BBDE-688D-41A5-B90F-83FA33D41E3F}" type="presParOf" srcId="{CC0518B2-6C91-4C01-97CD-4CCBC5997385}" destId="{7DCA52D1-599F-48F7-A860-12217D4BC70F}" srcOrd="4" destOrd="0" presId="urn:microsoft.com/office/officeart/2005/8/layout/chevron2"/>
    <dgm:cxn modelId="{4FC34B94-67A5-472A-86B7-5F2A2984E6EE}" type="presParOf" srcId="{7DCA52D1-599F-48F7-A860-12217D4BC70F}" destId="{5879FD45-A004-41C3-8F75-44585E9B7556}" srcOrd="0" destOrd="0" presId="urn:microsoft.com/office/officeart/2005/8/layout/chevron2"/>
    <dgm:cxn modelId="{EB07C01C-4004-46E1-9749-29654B440F34}" type="presParOf" srcId="{7DCA52D1-599F-48F7-A860-12217D4BC70F}" destId="{50714AC9-E134-43C0-912B-EF962B8CDCA6}" srcOrd="1" destOrd="0" presId="urn:microsoft.com/office/officeart/2005/8/layout/chevron2"/>
    <dgm:cxn modelId="{76FE9D9B-11F5-4A7A-98C4-DDA2078D78F3}" type="presParOf" srcId="{CC0518B2-6C91-4C01-97CD-4CCBC5997385}" destId="{26E2E6AC-AE0D-44E0-AA88-E7C8730ADA79}" srcOrd="5" destOrd="0" presId="urn:microsoft.com/office/officeart/2005/8/layout/chevron2"/>
    <dgm:cxn modelId="{CD94DFD8-BFA1-48BB-A945-E7694729AE1E}" type="presParOf" srcId="{CC0518B2-6C91-4C01-97CD-4CCBC5997385}" destId="{66CA1862-0605-4165-9DDA-EF60A063D249}" srcOrd="6" destOrd="0" presId="urn:microsoft.com/office/officeart/2005/8/layout/chevron2"/>
    <dgm:cxn modelId="{44968925-464C-4661-97F0-77903BD1C054}" type="presParOf" srcId="{66CA1862-0605-4165-9DDA-EF60A063D249}" destId="{DE09BDFB-F8DC-402A-AFC4-A47B7EDAECDC}" srcOrd="0" destOrd="0" presId="urn:microsoft.com/office/officeart/2005/8/layout/chevron2"/>
    <dgm:cxn modelId="{1F7CA976-4B9E-42C8-BC6F-027C90460E65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lọc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gas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3EBAB-5602-4610-A469-4F49ABD30187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ép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trái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cây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solidFill>
          <a:schemeClr val="bg2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ngọt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500" custLinFactNeighborY="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 custLinFactNeighborX="-2101" custLinFactNeighborY="-71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0CA4B7-B82A-42E7-8C85-BE25B1D57ED5}" type="presOf" srcId="{5418704F-9210-40FA-8798-AF02DE299D38}" destId="{7740790D-703A-457D-9B2A-B653960781AE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379662C-4161-4108-A4C3-D271B31CA8CC}" type="presOf" srcId="{29756C80-A634-4D2B-9A07-70E6D46E08D9}" destId="{8C7ED3DB-3783-4021-B562-A020983CA371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AC128E05-BCD6-4634-BDF0-44E2754764B7}" type="presOf" srcId="{0343EBAB-5602-4610-A469-4F49ABD30187}" destId="{37CEF49F-3BE7-43DD-B2DF-CDA7BB82C29E}" srcOrd="0" destOrd="0" presId="urn:microsoft.com/office/officeart/2005/8/layout/chevron2"/>
    <dgm:cxn modelId="{1298D813-1478-453B-AE5E-33F7AF6F762F}" type="presOf" srcId="{B8251EDE-A318-4F8F-8BE8-8E87AA152E99}" destId="{9455AA65-36B9-4AC9-B4D8-67632B1E3C70}" srcOrd="0" destOrd="0" presId="urn:microsoft.com/office/officeart/2005/8/layout/chevron2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C32EA327-855E-43AF-8F6C-9F3F2D6F1255}" type="presOf" srcId="{06259B31-9C17-4893-B37C-0A321B6A9055}" destId="{CC0518B2-6C91-4C01-97CD-4CCBC5997385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6DC51C47-4F32-4D21-BFC8-23DE002B231C}" type="presOf" srcId="{B8892526-E846-4A54-8A12-C5F77479C95E}" destId="{5879FD45-A004-41C3-8F75-44585E9B7556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24DD85D8-2D02-49D2-AA4E-6D1BABB90087}" type="presOf" srcId="{48400012-B090-45D6-95BD-A5E901AC8EF6}" destId="{DE09BDFB-F8DC-402A-AFC4-A47B7EDAECDC}" srcOrd="0" destOrd="0" presId="urn:microsoft.com/office/officeart/2005/8/layout/chevron2"/>
    <dgm:cxn modelId="{9BDA2788-7E51-40F1-A53F-CA451D63278F}" type="presOf" srcId="{29F4D87F-78D8-477A-B1EB-F6D230387E12}" destId="{35F39544-CE5B-4742-8C2B-366930493E7F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8504C0B3-CF01-42CE-9181-B25B6A241632}" type="presOf" srcId="{36D49637-7CB7-4CBF-A617-FB36D1C024DD}" destId="{50714AC9-E134-43C0-912B-EF962B8CDCA6}" srcOrd="0" destOrd="0" presId="urn:microsoft.com/office/officeart/2005/8/layout/chevron2"/>
    <dgm:cxn modelId="{3757A5F0-4031-4460-913F-6DB783811025}" type="presParOf" srcId="{CC0518B2-6C91-4C01-97CD-4CCBC5997385}" destId="{5F8B33AE-88DB-429D-93DF-8620C16CB05A}" srcOrd="0" destOrd="0" presId="urn:microsoft.com/office/officeart/2005/8/layout/chevron2"/>
    <dgm:cxn modelId="{57B7B4DE-B3FD-4D87-81F2-36AC3EBA2743}" type="presParOf" srcId="{5F8B33AE-88DB-429D-93DF-8620C16CB05A}" destId="{7740790D-703A-457D-9B2A-B653960781AE}" srcOrd="0" destOrd="0" presId="urn:microsoft.com/office/officeart/2005/8/layout/chevron2"/>
    <dgm:cxn modelId="{CAFA2476-EE1A-4F78-AC5C-F7DE6036789A}" type="presParOf" srcId="{5F8B33AE-88DB-429D-93DF-8620C16CB05A}" destId="{35F39544-CE5B-4742-8C2B-366930493E7F}" srcOrd="1" destOrd="0" presId="urn:microsoft.com/office/officeart/2005/8/layout/chevron2"/>
    <dgm:cxn modelId="{DF7BEC1F-6FE4-47DC-A9A9-3F907A085F5A}" type="presParOf" srcId="{CC0518B2-6C91-4C01-97CD-4CCBC5997385}" destId="{194C9EC6-0FFA-4028-A669-E2F345AF39A2}" srcOrd="1" destOrd="0" presId="urn:microsoft.com/office/officeart/2005/8/layout/chevron2"/>
    <dgm:cxn modelId="{CDCBE319-A6EC-48D4-A7CD-8526FA75A997}" type="presParOf" srcId="{CC0518B2-6C91-4C01-97CD-4CCBC5997385}" destId="{F69F177F-8919-45F2-A7B5-C0656587D558}" srcOrd="2" destOrd="0" presId="urn:microsoft.com/office/officeart/2005/8/layout/chevron2"/>
    <dgm:cxn modelId="{767F9B00-50C6-4BEB-BB86-26FF84365E70}" type="presParOf" srcId="{F69F177F-8919-45F2-A7B5-C0656587D558}" destId="{8C7ED3DB-3783-4021-B562-A020983CA371}" srcOrd="0" destOrd="0" presId="urn:microsoft.com/office/officeart/2005/8/layout/chevron2"/>
    <dgm:cxn modelId="{8B67FCA3-3419-4F27-9834-71585AB37CC1}" type="presParOf" srcId="{F69F177F-8919-45F2-A7B5-C0656587D558}" destId="{9455AA65-36B9-4AC9-B4D8-67632B1E3C70}" srcOrd="1" destOrd="0" presId="urn:microsoft.com/office/officeart/2005/8/layout/chevron2"/>
    <dgm:cxn modelId="{086E738F-F672-4FF6-B516-C578374FAC41}" type="presParOf" srcId="{CC0518B2-6C91-4C01-97CD-4CCBC5997385}" destId="{F9E97B85-8C08-4152-8D84-04D8C510EE5D}" srcOrd="3" destOrd="0" presId="urn:microsoft.com/office/officeart/2005/8/layout/chevron2"/>
    <dgm:cxn modelId="{2F3852C5-CF27-40C6-9A7F-B4FABB139CFC}" type="presParOf" srcId="{CC0518B2-6C91-4C01-97CD-4CCBC5997385}" destId="{7DCA52D1-599F-48F7-A860-12217D4BC70F}" srcOrd="4" destOrd="0" presId="urn:microsoft.com/office/officeart/2005/8/layout/chevron2"/>
    <dgm:cxn modelId="{F0EE6BCC-37AD-40C5-891A-1EA71A037692}" type="presParOf" srcId="{7DCA52D1-599F-48F7-A860-12217D4BC70F}" destId="{5879FD45-A004-41C3-8F75-44585E9B7556}" srcOrd="0" destOrd="0" presId="urn:microsoft.com/office/officeart/2005/8/layout/chevron2"/>
    <dgm:cxn modelId="{93334402-BF91-4586-BEE7-AA654D84568C}" type="presParOf" srcId="{7DCA52D1-599F-48F7-A860-12217D4BC70F}" destId="{50714AC9-E134-43C0-912B-EF962B8CDCA6}" srcOrd="1" destOrd="0" presId="urn:microsoft.com/office/officeart/2005/8/layout/chevron2"/>
    <dgm:cxn modelId="{DC1F6615-E7B7-448B-816F-07D2D3ADB56F}" type="presParOf" srcId="{CC0518B2-6C91-4C01-97CD-4CCBC5997385}" destId="{26E2E6AC-AE0D-44E0-AA88-E7C8730ADA79}" srcOrd="5" destOrd="0" presId="urn:microsoft.com/office/officeart/2005/8/layout/chevron2"/>
    <dgm:cxn modelId="{C6080AC9-9147-4B9F-BAE4-405D4E646A45}" type="presParOf" srcId="{CC0518B2-6C91-4C01-97CD-4CCBC5997385}" destId="{66CA1862-0605-4165-9DDA-EF60A063D249}" srcOrd="6" destOrd="0" presId="urn:microsoft.com/office/officeart/2005/8/layout/chevron2"/>
    <dgm:cxn modelId="{9DE27388-73A3-4343-9211-B9912ECB73D2}" type="presParOf" srcId="{66CA1862-0605-4165-9DDA-EF60A063D249}" destId="{DE09BDFB-F8DC-402A-AFC4-A47B7EDAECDC}" srcOrd="0" destOrd="0" presId="urn:microsoft.com/office/officeart/2005/8/layout/chevron2"/>
    <dgm:cxn modelId="{97E8B843-5A55-45E8-8257-12EE90068BE6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solidFill>
          <a:schemeClr val="accent1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lọc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gas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3EBAB-5602-4610-A469-4F49ABD30187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ép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trái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cây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solidFill>
          <a:schemeClr val="bg2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ngọt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 custLinFactNeighborX="-2101" custLinFactNeighborY="-71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0CA4B7-B82A-42E7-8C85-BE25B1D57ED5}" type="presOf" srcId="{5418704F-9210-40FA-8798-AF02DE299D38}" destId="{7740790D-703A-457D-9B2A-B653960781AE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379662C-4161-4108-A4C3-D271B31CA8CC}" type="presOf" srcId="{29756C80-A634-4D2B-9A07-70E6D46E08D9}" destId="{8C7ED3DB-3783-4021-B562-A020983CA371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AC128E05-BCD6-4634-BDF0-44E2754764B7}" type="presOf" srcId="{0343EBAB-5602-4610-A469-4F49ABD30187}" destId="{37CEF49F-3BE7-43DD-B2DF-CDA7BB82C29E}" srcOrd="0" destOrd="0" presId="urn:microsoft.com/office/officeart/2005/8/layout/chevron2"/>
    <dgm:cxn modelId="{1298D813-1478-453B-AE5E-33F7AF6F762F}" type="presOf" srcId="{B8251EDE-A318-4F8F-8BE8-8E87AA152E99}" destId="{9455AA65-36B9-4AC9-B4D8-67632B1E3C70}" srcOrd="0" destOrd="0" presId="urn:microsoft.com/office/officeart/2005/8/layout/chevron2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C32EA327-855E-43AF-8F6C-9F3F2D6F1255}" type="presOf" srcId="{06259B31-9C17-4893-B37C-0A321B6A9055}" destId="{CC0518B2-6C91-4C01-97CD-4CCBC5997385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6DC51C47-4F32-4D21-BFC8-23DE002B231C}" type="presOf" srcId="{B8892526-E846-4A54-8A12-C5F77479C95E}" destId="{5879FD45-A004-41C3-8F75-44585E9B7556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24DD85D8-2D02-49D2-AA4E-6D1BABB90087}" type="presOf" srcId="{48400012-B090-45D6-95BD-A5E901AC8EF6}" destId="{DE09BDFB-F8DC-402A-AFC4-A47B7EDAECDC}" srcOrd="0" destOrd="0" presId="urn:microsoft.com/office/officeart/2005/8/layout/chevron2"/>
    <dgm:cxn modelId="{9BDA2788-7E51-40F1-A53F-CA451D63278F}" type="presOf" srcId="{29F4D87F-78D8-477A-B1EB-F6D230387E12}" destId="{35F39544-CE5B-4742-8C2B-366930493E7F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8504C0B3-CF01-42CE-9181-B25B6A241632}" type="presOf" srcId="{36D49637-7CB7-4CBF-A617-FB36D1C024DD}" destId="{50714AC9-E134-43C0-912B-EF962B8CDCA6}" srcOrd="0" destOrd="0" presId="urn:microsoft.com/office/officeart/2005/8/layout/chevron2"/>
    <dgm:cxn modelId="{3757A5F0-4031-4460-913F-6DB783811025}" type="presParOf" srcId="{CC0518B2-6C91-4C01-97CD-4CCBC5997385}" destId="{5F8B33AE-88DB-429D-93DF-8620C16CB05A}" srcOrd="0" destOrd="0" presId="urn:microsoft.com/office/officeart/2005/8/layout/chevron2"/>
    <dgm:cxn modelId="{57B7B4DE-B3FD-4D87-81F2-36AC3EBA2743}" type="presParOf" srcId="{5F8B33AE-88DB-429D-93DF-8620C16CB05A}" destId="{7740790D-703A-457D-9B2A-B653960781AE}" srcOrd="0" destOrd="0" presId="urn:microsoft.com/office/officeart/2005/8/layout/chevron2"/>
    <dgm:cxn modelId="{CAFA2476-EE1A-4F78-AC5C-F7DE6036789A}" type="presParOf" srcId="{5F8B33AE-88DB-429D-93DF-8620C16CB05A}" destId="{35F39544-CE5B-4742-8C2B-366930493E7F}" srcOrd="1" destOrd="0" presId="urn:microsoft.com/office/officeart/2005/8/layout/chevron2"/>
    <dgm:cxn modelId="{DF7BEC1F-6FE4-47DC-A9A9-3F907A085F5A}" type="presParOf" srcId="{CC0518B2-6C91-4C01-97CD-4CCBC5997385}" destId="{194C9EC6-0FFA-4028-A669-E2F345AF39A2}" srcOrd="1" destOrd="0" presId="urn:microsoft.com/office/officeart/2005/8/layout/chevron2"/>
    <dgm:cxn modelId="{CDCBE319-A6EC-48D4-A7CD-8526FA75A997}" type="presParOf" srcId="{CC0518B2-6C91-4C01-97CD-4CCBC5997385}" destId="{F69F177F-8919-45F2-A7B5-C0656587D558}" srcOrd="2" destOrd="0" presId="urn:microsoft.com/office/officeart/2005/8/layout/chevron2"/>
    <dgm:cxn modelId="{767F9B00-50C6-4BEB-BB86-26FF84365E70}" type="presParOf" srcId="{F69F177F-8919-45F2-A7B5-C0656587D558}" destId="{8C7ED3DB-3783-4021-B562-A020983CA371}" srcOrd="0" destOrd="0" presId="urn:microsoft.com/office/officeart/2005/8/layout/chevron2"/>
    <dgm:cxn modelId="{8B67FCA3-3419-4F27-9834-71585AB37CC1}" type="presParOf" srcId="{F69F177F-8919-45F2-A7B5-C0656587D558}" destId="{9455AA65-36B9-4AC9-B4D8-67632B1E3C70}" srcOrd="1" destOrd="0" presId="urn:microsoft.com/office/officeart/2005/8/layout/chevron2"/>
    <dgm:cxn modelId="{086E738F-F672-4FF6-B516-C578374FAC41}" type="presParOf" srcId="{CC0518B2-6C91-4C01-97CD-4CCBC5997385}" destId="{F9E97B85-8C08-4152-8D84-04D8C510EE5D}" srcOrd="3" destOrd="0" presId="urn:microsoft.com/office/officeart/2005/8/layout/chevron2"/>
    <dgm:cxn modelId="{2F3852C5-CF27-40C6-9A7F-B4FABB139CFC}" type="presParOf" srcId="{CC0518B2-6C91-4C01-97CD-4CCBC5997385}" destId="{7DCA52D1-599F-48F7-A860-12217D4BC70F}" srcOrd="4" destOrd="0" presId="urn:microsoft.com/office/officeart/2005/8/layout/chevron2"/>
    <dgm:cxn modelId="{F0EE6BCC-37AD-40C5-891A-1EA71A037692}" type="presParOf" srcId="{7DCA52D1-599F-48F7-A860-12217D4BC70F}" destId="{5879FD45-A004-41C3-8F75-44585E9B7556}" srcOrd="0" destOrd="0" presId="urn:microsoft.com/office/officeart/2005/8/layout/chevron2"/>
    <dgm:cxn modelId="{93334402-BF91-4586-BEE7-AA654D84568C}" type="presParOf" srcId="{7DCA52D1-599F-48F7-A860-12217D4BC70F}" destId="{50714AC9-E134-43C0-912B-EF962B8CDCA6}" srcOrd="1" destOrd="0" presId="urn:microsoft.com/office/officeart/2005/8/layout/chevron2"/>
    <dgm:cxn modelId="{DC1F6615-E7B7-448B-816F-07D2D3ADB56F}" type="presParOf" srcId="{CC0518B2-6C91-4C01-97CD-4CCBC5997385}" destId="{26E2E6AC-AE0D-44E0-AA88-E7C8730ADA79}" srcOrd="5" destOrd="0" presId="urn:microsoft.com/office/officeart/2005/8/layout/chevron2"/>
    <dgm:cxn modelId="{C6080AC9-9147-4B9F-BAE4-405D4E646A45}" type="presParOf" srcId="{CC0518B2-6C91-4C01-97CD-4CCBC5997385}" destId="{66CA1862-0605-4165-9DDA-EF60A063D249}" srcOrd="6" destOrd="0" presId="urn:microsoft.com/office/officeart/2005/8/layout/chevron2"/>
    <dgm:cxn modelId="{9DE27388-73A3-4343-9211-B9912ECB73D2}" type="presParOf" srcId="{66CA1862-0605-4165-9DDA-EF60A063D249}" destId="{DE09BDFB-F8DC-402A-AFC4-A47B7EDAECDC}" srcOrd="0" destOrd="0" presId="urn:microsoft.com/office/officeart/2005/8/layout/chevron2"/>
    <dgm:cxn modelId="{97E8B843-5A55-45E8-8257-12EE90068BE6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Rau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xanh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quả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ít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ngọt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ít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dầu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mỡ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Bánh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kẹo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ngọt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Nội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tạng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phủ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tạng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dầu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mỡ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ScaleY="100000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 custScaleY="97999" custLinFactNeighborX="0" custLinFactNeighborY="-2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D44C0F-F53A-4C2D-90A5-033C871FD70B}" type="presOf" srcId="{06259B31-9C17-4893-B37C-0A321B6A9055}" destId="{CC0518B2-6C91-4C01-97CD-4CCBC5997385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82A0D893-8C6E-4EEF-892E-EA15080C729F}" type="presOf" srcId="{29F4D87F-78D8-477A-B1EB-F6D230387E12}" destId="{35F39544-CE5B-4742-8C2B-366930493E7F}" srcOrd="0" destOrd="0" presId="urn:microsoft.com/office/officeart/2005/8/layout/chevron2"/>
    <dgm:cxn modelId="{114A57BE-B81E-46D3-BF4D-FA28B18073DC}" type="presOf" srcId="{0343EBAB-5602-4610-A469-4F49ABD30187}" destId="{37CEF49F-3BE7-43DD-B2DF-CDA7BB82C29E}" srcOrd="0" destOrd="0" presId="urn:microsoft.com/office/officeart/2005/8/layout/chevron2"/>
    <dgm:cxn modelId="{6A325D96-8CCD-4E99-BD0F-46292C263979}" type="presOf" srcId="{B8251EDE-A318-4F8F-8BE8-8E87AA152E99}" destId="{9455AA65-36B9-4AC9-B4D8-67632B1E3C70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3219B110-3F67-4BFC-9EE3-A0B849DD5907}" type="presOf" srcId="{48400012-B090-45D6-95BD-A5E901AC8EF6}" destId="{DE09BDFB-F8DC-402A-AFC4-A47B7EDAECDC}" srcOrd="0" destOrd="0" presId="urn:microsoft.com/office/officeart/2005/8/layout/chevron2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AB532E1E-8220-4E83-B469-9CE94A75A5F0}" type="presOf" srcId="{36D49637-7CB7-4CBF-A617-FB36D1C024DD}" destId="{50714AC9-E134-43C0-912B-EF962B8CDCA6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171C4E5-E12E-4E6A-A302-51028940CD5B}" type="presOf" srcId="{29756C80-A634-4D2B-9A07-70E6D46E08D9}" destId="{8C7ED3DB-3783-4021-B562-A020983CA371}" srcOrd="0" destOrd="0" presId="urn:microsoft.com/office/officeart/2005/8/layout/chevron2"/>
    <dgm:cxn modelId="{06AFCEAF-009D-4ABA-8CE0-5836244C91F3}" type="presOf" srcId="{B8892526-E846-4A54-8A12-C5F77479C95E}" destId="{5879FD45-A004-41C3-8F75-44585E9B7556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733FB72C-36F8-45B1-B4BB-DC8FB5EF5D93}" type="presOf" srcId="{5418704F-9210-40FA-8798-AF02DE299D38}" destId="{7740790D-703A-457D-9B2A-B653960781AE}" srcOrd="0" destOrd="0" presId="urn:microsoft.com/office/officeart/2005/8/layout/chevron2"/>
    <dgm:cxn modelId="{3C764AFF-C70D-4968-96B8-936379D2E283}" type="presParOf" srcId="{CC0518B2-6C91-4C01-97CD-4CCBC5997385}" destId="{5F8B33AE-88DB-429D-93DF-8620C16CB05A}" srcOrd="0" destOrd="0" presId="urn:microsoft.com/office/officeart/2005/8/layout/chevron2"/>
    <dgm:cxn modelId="{98E0050D-D6D7-4AA0-AF1B-D1D7BAFA5A54}" type="presParOf" srcId="{5F8B33AE-88DB-429D-93DF-8620C16CB05A}" destId="{7740790D-703A-457D-9B2A-B653960781AE}" srcOrd="0" destOrd="0" presId="urn:microsoft.com/office/officeart/2005/8/layout/chevron2"/>
    <dgm:cxn modelId="{8B088113-2044-4257-A032-15B951D5C7AE}" type="presParOf" srcId="{5F8B33AE-88DB-429D-93DF-8620C16CB05A}" destId="{35F39544-CE5B-4742-8C2B-366930493E7F}" srcOrd="1" destOrd="0" presId="urn:microsoft.com/office/officeart/2005/8/layout/chevron2"/>
    <dgm:cxn modelId="{071A6376-895F-4CE0-B639-6076EC157278}" type="presParOf" srcId="{CC0518B2-6C91-4C01-97CD-4CCBC5997385}" destId="{194C9EC6-0FFA-4028-A669-E2F345AF39A2}" srcOrd="1" destOrd="0" presId="urn:microsoft.com/office/officeart/2005/8/layout/chevron2"/>
    <dgm:cxn modelId="{C610B170-CA7E-4AB9-A621-DACDEB73E176}" type="presParOf" srcId="{CC0518B2-6C91-4C01-97CD-4CCBC5997385}" destId="{F69F177F-8919-45F2-A7B5-C0656587D558}" srcOrd="2" destOrd="0" presId="urn:microsoft.com/office/officeart/2005/8/layout/chevron2"/>
    <dgm:cxn modelId="{D0C12B94-9A21-4F52-AEDC-A91FB4E3FC46}" type="presParOf" srcId="{F69F177F-8919-45F2-A7B5-C0656587D558}" destId="{8C7ED3DB-3783-4021-B562-A020983CA371}" srcOrd="0" destOrd="0" presId="urn:microsoft.com/office/officeart/2005/8/layout/chevron2"/>
    <dgm:cxn modelId="{B7B8A731-08BA-44D9-AFC6-924ECFAAD2FA}" type="presParOf" srcId="{F69F177F-8919-45F2-A7B5-C0656587D558}" destId="{9455AA65-36B9-4AC9-B4D8-67632B1E3C70}" srcOrd="1" destOrd="0" presId="urn:microsoft.com/office/officeart/2005/8/layout/chevron2"/>
    <dgm:cxn modelId="{9F061914-16CD-4F4A-9834-F1E9B505CCD1}" type="presParOf" srcId="{CC0518B2-6C91-4C01-97CD-4CCBC5997385}" destId="{F9E97B85-8C08-4152-8D84-04D8C510EE5D}" srcOrd="3" destOrd="0" presId="urn:microsoft.com/office/officeart/2005/8/layout/chevron2"/>
    <dgm:cxn modelId="{150FDF1C-A903-409D-8225-8ADEB2F0C0E4}" type="presParOf" srcId="{CC0518B2-6C91-4C01-97CD-4CCBC5997385}" destId="{7DCA52D1-599F-48F7-A860-12217D4BC70F}" srcOrd="4" destOrd="0" presId="urn:microsoft.com/office/officeart/2005/8/layout/chevron2"/>
    <dgm:cxn modelId="{4136538A-CE5A-40B9-BB14-662F5B909974}" type="presParOf" srcId="{7DCA52D1-599F-48F7-A860-12217D4BC70F}" destId="{5879FD45-A004-41C3-8F75-44585E9B7556}" srcOrd="0" destOrd="0" presId="urn:microsoft.com/office/officeart/2005/8/layout/chevron2"/>
    <dgm:cxn modelId="{165ADCE8-F812-4C7C-BBE6-E93E0CBA3A71}" type="presParOf" srcId="{7DCA52D1-599F-48F7-A860-12217D4BC70F}" destId="{50714AC9-E134-43C0-912B-EF962B8CDCA6}" srcOrd="1" destOrd="0" presId="urn:microsoft.com/office/officeart/2005/8/layout/chevron2"/>
    <dgm:cxn modelId="{07631180-613F-4133-966D-6918B94CB852}" type="presParOf" srcId="{CC0518B2-6C91-4C01-97CD-4CCBC5997385}" destId="{26E2E6AC-AE0D-44E0-AA88-E7C8730ADA79}" srcOrd="5" destOrd="0" presId="urn:microsoft.com/office/officeart/2005/8/layout/chevron2"/>
    <dgm:cxn modelId="{20CB060C-0C34-4022-8230-BC37DF9C8A36}" type="presParOf" srcId="{CC0518B2-6C91-4C01-97CD-4CCBC5997385}" destId="{66CA1862-0605-4165-9DDA-EF60A063D249}" srcOrd="6" destOrd="0" presId="urn:microsoft.com/office/officeart/2005/8/layout/chevron2"/>
    <dgm:cxn modelId="{41C84FCA-D182-4829-9FF8-A9E9BB408EC6}" type="presParOf" srcId="{66CA1862-0605-4165-9DDA-EF60A063D249}" destId="{DE09BDFB-F8DC-402A-AFC4-A47B7EDAECDC}" srcOrd="0" destOrd="0" presId="urn:microsoft.com/office/officeart/2005/8/layout/chevron2"/>
    <dgm:cxn modelId="{FD43191F-6F19-4D10-BCBD-3DDFE05EA152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solidFill>
          <a:schemeClr val="accent1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Rau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xanh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quả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ít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ngọt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ít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dầu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mỡ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solidFill>
          <a:schemeClr val="bg2">
            <a:alpha val="9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Bánh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kẹo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ngọt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Nội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tạng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phủ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tạng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dầu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mỡ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ScaleY="100000" custLinFactNeighborX="0" custLinFactNeighborY="3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D44C0F-F53A-4C2D-90A5-033C871FD70B}" type="presOf" srcId="{06259B31-9C17-4893-B37C-0A321B6A9055}" destId="{CC0518B2-6C91-4C01-97CD-4CCBC5997385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82A0D893-8C6E-4EEF-892E-EA15080C729F}" type="presOf" srcId="{29F4D87F-78D8-477A-B1EB-F6D230387E12}" destId="{35F39544-CE5B-4742-8C2B-366930493E7F}" srcOrd="0" destOrd="0" presId="urn:microsoft.com/office/officeart/2005/8/layout/chevron2"/>
    <dgm:cxn modelId="{114A57BE-B81E-46D3-BF4D-FA28B18073DC}" type="presOf" srcId="{0343EBAB-5602-4610-A469-4F49ABD30187}" destId="{37CEF49F-3BE7-43DD-B2DF-CDA7BB82C29E}" srcOrd="0" destOrd="0" presId="urn:microsoft.com/office/officeart/2005/8/layout/chevron2"/>
    <dgm:cxn modelId="{6A325D96-8CCD-4E99-BD0F-46292C263979}" type="presOf" srcId="{B8251EDE-A318-4F8F-8BE8-8E87AA152E99}" destId="{9455AA65-36B9-4AC9-B4D8-67632B1E3C70}" srcOrd="0" destOrd="0" presId="urn:microsoft.com/office/officeart/2005/8/layout/chevron2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3219B110-3F67-4BFC-9EE3-A0B849DD5907}" type="presOf" srcId="{48400012-B090-45D6-95BD-A5E901AC8EF6}" destId="{DE09BDFB-F8DC-402A-AFC4-A47B7EDAECDC}" srcOrd="0" destOrd="0" presId="urn:microsoft.com/office/officeart/2005/8/layout/chevron2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AB532E1E-8220-4E83-B469-9CE94A75A5F0}" type="presOf" srcId="{36D49637-7CB7-4CBF-A617-FB36D1C024DD}" destId="{50714AC9-E134-43C0-912B-EF962B8CDCA6}" srcOrd="0" destOrd="0" presId="urn:microsoft.com/office/officeart/2005/8/layout/chevron2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5171C4E5-E12E-4E6A-A302-51028940CD5B}" type="presOf" srcId="{29756C80-A634-4D2B-9A07-70E6D46E08D9}" destId="{8C7ED3DB-3783-4021-B562-A020983CA371}" srcOrd="0" destOrd="0" presId="urn:microsoft.com/office/officeart/2005/8/layout/chevron2"/>
    <dgm:cxn modelId="{06AFCEAF-009D-4ABA-8CE0-5836244C91F3}" type="presOf" srcId="{B8892526-E846-4A54-8A12-C5F77479C95E}" destId="{5879FD45-A004-41C3-8F75-44585E9B7556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733FB72C-36F8-45B1-B4BB-DC8FB5EF5D93}" type="presOf" srcId="{5418704F-9210-40FA-8798-AF02DE299D38}" destId="{7740790D-703A-457D-9B2A-B653960781AE}" srcOrd="0" destOrd="0" presId="urn:microsoft.com/office/officeart/2005/8/layout/chevron2"/>
    <dgm:cxn modelId="{3C764AFF-C70D-4968-96B8-936379D2E283}" type="presParOf" srcId="{CC0518B2-6C91-4C01-97CD-4CCBC5997385}" destId="{5F8B33AE-88DB-429D-93DF-8620C16CB05A}" srcOrd="0" destOrd="0" presId="urn:microsoft.com/office/officeart/2005/8/layout/chevron2"/>
    <dgm:cxn modelId="{98E0050D-D6D7-4AA0-AF1B-D1D7BAFA5A54}" type="presParOf" srcId="{5F8B33AE-88DB-429D-93DF-8620C16CB05A}" destId="{7740790D-703A-457D-9B2A-B653960781AE}" srcOrd="0" destOrd="0" presId="urn:microsoft.com/office/officeart/2005/8/layout/chevron2"/>
    <dgm:cxn modelId="{8B088113-2044-4257-A032-15B951D5C7AE}" type="presParOf" srcId="{5F8B33AE-88DB-429D-93DF-8620C16CB05A}" destId="{35F39544-CE5B-4742-8C2B-366930493E7F}" srcOrd="1" destOrd="0" presId="urn:microsoft.com/office/officeart/2005/8/layout/chevron2"/>
    <dgm:cxn modelId="{071A6376-895F-4CE0-B639-6076EC157278}" type="presParOf" srcId="{CC0518B2-6C91-4C01-97CD-4CCBC5997385}" destId="{194C9EC6-0FFA-4028-A669-E2F345AF39A2}" srcOrd="1" destOrd="0" presId="urn:microsoft.com/office/officeart/2005/8/layout/chevron2"/>
    <dgm:cxn modelId="{C610B170-CA7E-4AB9-A621-DACDEB73E176}" type="presParOf" srcId="{CC0518B2-6C91-4C01-97CD-4CCBC5997385}" destId="{F69F177F-8919-45F2-A7B5-C0656587D558}" srcOrd="2" destOrd="0" presId="urn:microsoft.com/office/officeart/2005/8/layout/chevron2"/>
    <dgm:cxn modelId="{D0C12B94-9A21-4F52-AEDC-A91FB4E3FC46}" type="presParOf" srcId="{F69F177F-8919-45F2-A7B5-C0656587D558}" destId="{8C7ED3DB-3783-4021-B562-A020983CA371}" srcOrd="0" destOrd="0" presId="urn:microsoft.com/office/officeart/2005/8/layout/chevron2"/>
    <dgm:cxn modelId="{B7B8A731-08BA-44D9-AFC6-924ECFAAD2FA}" type="presParOf" srcId="{F69F177F-8919-45F2-A7B5-C0656587D558}" destId="{9455AA65-36B9-4AC9-B4D8-67632B1E3C70}" srcOrd="1" destOrd="0" presId="urn:microsoft.com/office/officeart/2005/8/layout/chevron2"/>
    <dgm:cxn modelId="{9F061914-16CD-4F4A-9834-F1E9B505CCD1}" type="presParOf" srcId="{CC0518B2-6C91-4C01-97CD-4CCBC5997385}" destId="{F9E97B85-8C08-4152-8D84-04D8C510EE5D}" srcOrd="3" destOrd="0" presId="urn:microsoft.com/office/officeart/2005/8/layout/chevron2"/>
    <dgm:cxn modelId="{150FDF1C-A903-409D-8225-8ADEB2F0C0E4}" type="presParOf" srcId="{CC0518B2-6C91-4C01-97CD-4CCBC5997385}" destId="{7DCA52D1-599F-48F7-A860-12217D4BC70F}" srcOrd="4" destOrd="0" presId="urn:microsoft.com/office/officeart/2005/8/layout/chevron2"/>
    <dgm:cxn modelId="{4136538A-CE5A-40B9-BB14-662F5B909974}" type="presParOf" srcId="{7DCA52D1-599F-48F7-A860-12217D4BC70F}" destId="{5879FD45-A004-41C3-8F75-44585E9B7556}" srcOrd="0" destOrd="0" presId="urn:microsoft.com/office/officeart/2005/8/layout/chevron2"/>
    <dgm:cxn modelId="{165ADCE8-F812-4C7C-BBE6-E93E0CBA3A71}" type="presParOf" srcId="{7DCA52D1-599F-48F7-A860-12217D4BC70F}" destId="{50714AC9-E134-43C0-912B-EF962B8CDCA6}" srcOrd="1" destOrd="0" presId="urn:microsoft.com/office/officeart/2005/8/layout/chevron2"/>
    <dgm:cxn modelId="{07631180-613F-4133-966D-6918B94CB852}" type="presParOf" srcId="{CC0518B2-6C91-4C01-97CD-4CCBC5997385}" destId="{26E2E6AC-AE0D-44E0-AA88-E7C8730ADA79}" srcOrd="5" destOrd="0" presId="urn:microsoft.com/office/officeart/2005/8/layout/chevron2"/>
    <dgm:cxn modelId="{20CB060C-0C34-4022-8230-BC37DF9C8A36}" type="presParOf" srcId="{CC0518B2-6C91-4C01-97CD-4CCBC5997385}" destId="{66CA1862-0605-4165-9DDA-EF60A063D249}" srcOrd="6" destOrd="0" presId="urn:microsoft.com/office/officeart/2005/8/layout/chevron2"/>
    <dgm:cxn modelId="{41C84FCA-D182-4829-9FF8-A9E9BB408EC6}" type="presParOf" srcId="{66CA1862-0605-4165-9DDA-EF60A063D249}" destId="{DE09BDFB-F8DC-402A-AFC4-A47B7EDAECDC}" srcOrd="0" destOrd="0" presId="urn:microsoft.com/office/officeart/2005/8/layout/chevron2"/>
    <dgm:cxn modelId="{FD43191F-6F19-4D10-BCBD-3DDFE05EA152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259B31-9C17-4893-B37C-0A321B6A905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8704F-9210-40FA-8798-AF02DE299D3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B1134DA0-C835-4820-A906-09D3D59EC7B4}" type="par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1834F-137C-4898-B543-5CF1E45CDE9F}" type="sibTrans" cxnId="{5F61A18C-64C3-4445-B003-CA7A079C595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4D87F-78D8-477A-B1EB-F6D230387E12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Thường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xuyên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ngồi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xem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tivi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thoại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chơi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tử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,…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96F4-C37D-4892-8E13-AFC8EC9287B7}" type="par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BF008-6457-4C4B-B1FD-E38720727B70}" type="sibTrans" cxnId="{89221AD2-0DEA-4DCC-8CCD-D428B957050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892526-E846-4A54-8A12-C5F77479C95E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2A9B935-B2D3-4649-82E3-28C1CEF85D2B}" type="par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5F739-844E-4F6B-9EF6-78C57B55A514}" type="sibTrans" cxnId="{581AE95C-ED10-4AB4-8083-B19E320E178B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D49637-7CB7-4CBF-A617-FB36D1C024DD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Ngủ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muộn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10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giờ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tối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khuya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3644E-BFA2-453B-A0D4-BBC9C7807857}" type="par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B2BD5B-24AB-4010-921A-39D8CCB4F243}" type="sibTrans" cxnId="{7AE59A93-3C9D-437D-B486-38D86556B03D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400012-B090-45D6-95BD-A5E901AC8EF6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66E02E9C-70C9-45C1-9B84-EB14D35792BC}" type="par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F3C85-5B83-497A-B148-8A25D5B58098}" type="sibTrans" cxnId="{C861F6D7-F028-4AF9-8957-98EF6A85CB05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3EBAB-5602-4610-A469-4F49ABD30187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Ngủ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sớm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10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giờ</a:t>
          </a:r>
          <a:r>
            <a:rPr lang="en-U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tối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9BDC8-4FED-4B49-AD27-7F6A8E31F6F9}" type="par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50EF1B-4F42-482D-A5B8-04697375C1E8}" type="sibTrans" cxnId="{63AE4AA8-FFA2-48F0-8427-EE78A43A97A9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756C80-A634-4D2B-9A07-70E6D46E08D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b="1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dirty="0">
            <a:latin typeface="Arial" pitchFamily="34" charset="0"/>
            <a:cs typeface="Arial" pitchFamily="34" charset="0"/>
          </a:endParaRPr>
        </a:p>
      </dgm:t>
    </dgm:pt>
    <dgm:pt modelId="{CFF167E9-F5B1-4170-BA46-A5141A918649}" type="par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8AFD9-AE5C-459A-A00C-927255B17A80}" type="sibTrans" cxnId="{0B14EFE5-FBE4-4040-9FAC-DC55B8F9CA72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51EDE-A318-4F8F-8BE8-8E87AA152E99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Thường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xuyên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tham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gia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vận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dục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thao</a:t>
          </a:r>
          <a:r>
            <a:rPr lang="es-ES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417B9B-A095-43F1-A375-186130AC919C}" type="sib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59DDE-294A-4902-AA99-D1E93412C4B4}" type="parTrans" cxnId="{842CCA0E-02BC-4D81-9ABF-322308919B40}">
      <dgm:prSet/>
      <dgm:spPr/>
      <dgm:t>
        <a:bodyPr/>
        <a:lstStyle/>
        <a:p>
          <a:endParaRPr lang="en-US" sz="3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0518B2-6C91-4C01-97CD-4CCBC5997385}" type="pres">
      <dgm:prSet presAssocID="{06259B31-9C17-4893-B37C-0A321B6A905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B33AE-88DB-429D-93DF-8620C16CB05A}" type="pres">
      <dgm:prSet presAssocID="{5418704F-9210-40FA-8798-AF02DE299D38}" presName="composite" presStyleCnt="0"/>
      <dgm:spPr/>
    </dgm:pt>
    <dgm:pt modelId="{7740790D-703A-457D-9B2A-B653960781AE}" type="pres">
      <dgm:prSet presAssocID="{5418704F-9210-40FA-8798-AF02DE299D38}" presName="parentText" presStyleLbl="alignNode1" presStyleIdx="0" presStyleCnt="4" custLinFactNeighborY="-1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39544-CE5B-4742-8C2B-366930493E7F}" type="pres">
      <dgm:prSet presAssocID="{5418704F-9210-40FA-8798-AF02DE299D38}" presName="descendantText" presStyleLbl="alignAcc1" presStyleIdx="0" presStyleCnt="4" custScaleY="110628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C9EC6-0FFA-4028-A669-E2F345AF39A2}" type="pres">
      <dgm:prSet presAssocID="{7C21834F-137C-4898-B543-5CF1E45CDE9F}" presName="sp" presStyleCnt="0"/>
      <dgm:spPr/>
    </dgm:pt>
    <dgm:pt modelId="{F69F177F-8919-45F2-A7B5-C0656587D558}" type="pres">
      <dgm:prSet presAssocID="{29756C80-A634-4D2B-9A07-70E6D46E08D9}" presName="composite" presStyleCnt="0"/>
      <dgm:spPr/>
    </dgm:pt>
    <dgm:pt modelId="{8C7ED3DB-3783-4021-B562-A020983CA371}" type="pres">
      <dgm:prSet presAssocID="{29756C80-A634-4D2B-9A07-70E6D46E08D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5AA65-36B9-4AC9-B4D8-67632B1E3C70}" type="pres">
      <dgm:prSet presAssocID="{29756C80-A634-4D2B-9A07-70E6D46E08D9}" presName="descendantText" presStyleLbl="alignAcc1" presStyleIdx="1" presStyleCnt="4" custScaleY="113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97B85-8C08-4152-8D84-04D8C510EE5D}" type="pres">
      <dgm:prSet presAssocID="{0738AFD9-AE5C-459A-A00C-927255B17A80}" presName="sp" presStyleCnt="0"/>
      <dgm:spPr/>
    </dgm:pt>
    <dgm:pt modelId="{7DCA52D1-599F-48F7-A860-12217D4BC70F}" type="pres">
      <dgm:prSet presAssocID="{B8892526-E846-4A54-8A12-C5F77479C95E}" presName="composite" presStyleCnt="0"/>
      <dgm:spPr/>
    </dgm:pt>
    <dgm:pt modelId="{5879FD45-A004-41C3-8F75-44585E9B7556}" type="pres">
      <dgm:prSet presAssocID="{B8892526-E846-4A54-8A12-C5F77479C95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4AC9-E134-43C0-912B-EF962B8CDCA6}" type="pres">
      <dgm:prSet presAssocID="{B8892526-E846-4A54-8A12-C5F77479C95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2E6AC-AE0D-44E0-AA88-E7C8730ADA79}" type="pres">
      <dgm:prSet presAssocID="{A395F739-844E-4F6B-9EF6-78C57B55A514}" presName="sp" presStyleCnt="0"/>
      <dgm:spPr/>
    </dgm:pt>
    <dgm:pt modelId="{66CA1862-0605-4165-9DDA-EF60A063D249}" type="pres">
      <dgm:prSet presAssocID="{48400012-B090-45D6-95BD-A5E901AC8EF6}" presName="composite" presStyleCnt="0"/>
      <dgm:spPr/>
    </dgm:pt>
    <dgm:pt modelId="{DE09BDFB-F8DC-402A-AFC4-A47B7EDAECDC}" type="pres">
      <dgm:prSet presAssocID="{48400012-B090-45D6-95BD-A5E901AC8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EF49F-3BE7-43DD-B2DF-CDA7BB82C29E}" type="pres">
      <dgm:prSet presAssocID="{48400012-B090-45D6-95BD-A5E901AC8EF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A942E7-D6E2-43CD-BE36-62441AF0266F}" type="presOf" srcId="{29F4D87F-78D8-477A-B1EB-F6D230387E12}" destId="{35F39544-CE5B-4742-8C2B-366930493E7F}" srcOrd="0" destOrd="0" presId="urn:microsoft.com/office/officeart/2005/8/layout/chevron2"/>
    <dgm:cxn modelId="{0B14EFE5-FBE4-4040-9FAC-DC55B8F9CA72}" srcId="{06259B31-9C17-4893-B37C-0A321B6A9055}" destId="{29756C80-A634-4D2B-9A07-70E6D46E08D9}" srcOrd="1" destOrd="0" parTransId="{CFF167E9-F5B1-4170-BA46-A5141A918649}" sibTransId="{0738AFD9-AE5C-459A-A00C-927255B17A80}"/>
    <dgm:cxn modelId="{5F61A18C-64C3-4445-B003-CA7A079C595B}" srcId="{06259B31-9C17-4893-B37C-0A321B6A9055}" destId="{5418704F-9210-40FA-8798-AF02DE299D38}" srcOrd="0" destOrd="0" parTransId="{B1134DA0-C835-4820-A906-09D3D59EC7B4}" sibTransId="{7C21834F-137C-4898-B543-5CF1E45CDE9F}"/>
    <dgm:cxn modelId="{63AE4AA8-FFA2-48F0-8427-EE78A43A97A9}" srcId="{48400012-B090-45D6-95BD-A5E901AC8EF6}" destId="{0343EBAB-5602-4610-A469-4F49ABD30187}" srcOrd="0" destOrd="0" parTransId="{4089BDC8-4FED-4B49-AD27-7F6A8E31F6F9}" sibTransId="{A050EF1B-4F42-482D-A5B8-04697375C1E8}"/>
    <dgm:cxn modelId="{809A9AFE-2E70-497F-B3CB-F9F386F71DC3}" type="presOf" srcId="{B8892526-E846-4A54-8A12-C5F77479C95E}" destId="{5879FD45-A004-41C3-8F75-44585E9B7556}" srcOrd="0" destOrd="0" presId="urn:microsoft.com/office/officeart/2005/8/layout/chevron2"/>
    <dgm:cxn modelId="{D8378A77-B483-4EB8-BBE8-41F884862FDE}" type="presOf" srcId="{0343EBAB-5602-4610-A469-4F49ABD30187}" destId="{37CEF49F-3BE7-43DD-B2DF-CDA7BB82C29E}" srcOrd="0" destOrd="0" presId="urn:microsoft.com/office/officeart/2005/8/layout/chevron2"/>
    <dgm:cxn modelId="{A8A7C55E-1141-41C0-8959-6AFF8F7C6A2C}" type="presOf" srcId="{5418704F-9210-40FA-8798-AF02DE299D38}" destId="{7740790D-703A-457D-9B2A-B653960781AE}" srcOrd="0" destOrd="0" presId="urn:microsoft.com/office/officeart/2005/8/layout/chevron2"/>
    <dgm:cxn modelId="{31D7B44E-CAC3-46B5-A4C7-8AFD0D760529}" type="presOf" srcId="{36D49637-7CB7-4CBF-A617-FB36D1C024DD}" destId="{50714AC9-E134-43C0-912B-EF962B8CDCA6}" srcOrd="0" destOrd="0" presId="urn:microsoft.com/office/officeart/2005/8/layout/chevron2"/>
    <dgm:cxn modelId="{581AE95C-ED10-4AB4-8083-B19E320E178B}" srcId="{06259B31-9C17-4893-B37C-0A321B6A9055}" destId="{B8892526-E846-4A54-8A12-C5F77479C95E}" srcOrd="2" destOrd="0" parTransId="{62A9B935-B2D3-4649-82E3-28C1CEF85D2B}" sibTransId="{A395F739-844E-4F6B-9EF6-78C57B55A514}"/>
    <dgm:cxn modelId="{89221AD2-0DEA-4DCC-8CCD-D428B957050B}" srcId="{5418704F-9210-40FA-8798-AF02DE299D38}" destId="{29F4D87F-78D8-477A-B1EB-F6D230387E12}" srcOrd="0" destOrd="0" parTransId="{EDAF96F4-C37D-4892-8E13-AFC8EC9287B7}" sibTransId="{67CBF008-6457-4C4B-B1FD-E38720727B70}"/>
    <dgm:cxn modelId="{C861F6D7-F028-4AF9-8957-98EF6A85CB05}" srcId="{06259B31-9C17-4893-B37C-0A321B6A9055}" destId="{48400012-B090-45D6-95BD-A5E901AC8EF6}" srcOrd="3" destOrd="0" parTransId="{66E02E9C-70C9-45C1-9B84-EB14D35792BC}" sibTransId="{42FF3C85-5B83-497A-B148-8A25D5B58098}"/>
    <dgm:cxn modelId="{842CCA0E-02BC-4D81-9ABF-322308919B40}" srcId="{29756C80-A634-4D2B-9A07-70E6D46E08D9}" destId="{B8251EDE-A318-4F8F-8BE8-8E87AA152E99}" srcOrd="0" destOrd="0" parTransId="{93659DDE-294A-4902-AA99-D1E93412C4B4}" sibTransId="{B6417B9B-A095-43F1-A375-186130AC919C}"/>
    <dgm:cxn modelId="{D2C0F154-A122-4659-A329-9BA0B8CF3A7C}" type="presOf" srcId="{48400012-B090-45D6-95BD-A5E901AC8EF6}" destId="{DE09BDFB-F8DC-402A-AFC4-A47B7EDAECDC}" srcOrd="0" destOrd="0" presId="urn:microsoft.com/office/officeart/2005/8/layout/chevron2"/>
    <dgm:cxn modelId="{AA84B666-1625-42B4-8DE1-8711C7C7898E}" type="presOf" srcId="{06259B31-9C17-4893-B37C-0A321B6A9055}" destId="{CC0518B2-6C91-4C01-97CD-4CCBC5997385}" srcOrd="0" destOrd="0" presId="urn:microsoft.com/office/officeart/2005/8/layout/chevron2"/>
    <dgm:cxn modelId="{718C8EE7-E021-488C-ACF4-831D238478EB}" type="presOf" srcId="{B8251EDE-A318-4F8F-8BE8-8E87AA152E99}" destId="{9455AA65-36B9-4AC9-B4D8-67632B1E3C70}" srcOrd="0" destOrd="0" presId="urn:microsoft.com/office/officeart/2005/8/layout/chevron2"/>
    <dgm:cxn modelId="{7AE59A93-3C9D-437D-B486-38D86556B03D}" srcId="{B8892526-E846-4A54-8A12-C5F77479C95E}" destId="{36D49637-7CB7-4CBF-A617-FB36D1C024DD}" srcOrd="0" destOrd="0" parTransId="{F163644E-BFA2-453B-A0D4-BBC9C7807857}" sibTransId="{37B2BD5B-24AB-4010-921A-39D8CCB4F243}"/>
    <dgm:cxn modelId="{E7686758-8E69-45F1-9DD9-5A96B15B0E2D}" type="presOf" srcId="{29756C80-A634-4D2B-9A07-70E6D46E08D9}" destId="{8C7ED3DB-3783-4021-B562-A020983CA371}" srcOrd="0" destOrd="0" presId="urn:microsoft.com/office/officeart/2005/8/layout/chevron2"/>
    <dgm:cxn modelId="{FAB0EC00-36F7-4779-B453-AEE762E7ACDE}" type="presParOf" srcId="{CC0518B2-6C91-4C01-97CD-4CCBC5997385}" destId="{5F8B33AE-88DB-429D-93DF-8620C16CB05A}" srcOrd="0" destOrd="0" presId="urn:microsoft.com/office/officeart/2005/8/layout/chevron2"/>
    <dgm:cxn modelId="{BA61EEA7-224E-415C-9E2B-EE3F2F6CBE84}" type="presParOf" srcId="{5F8B33AE-88DB-429D-93DF-8620C16CB05A}" destId="{7740790D-703A-457D-9B2A-B653960781AE}" srcOrd="0" destOrd="0" presId="urn:microsoft.com/office/officeart/2005/8/layout/chevron2"/>
    <dgm:cxn modelId="{70756D18-DB5D-4EF5-8FAF-10F85517800E}" type="presParOf" srcId="{5F8B33AE-88DB-429D-93DF-8620C16CB05A}" destId="{35F39544-CE5B-4742-8C2B-366930493E7F}" srcOrd="1" destOrd="0" presId="urn:microsoft.com/office/officeart/2005/8/layout/chevron2"/>
    <dgm:cxn modelId="{3217ECAD-F660-482C-B788-B0F1B1C82615}" type="presParOf" srcId="{CC0518B2-6C91-4C01-97CD-4CCBC5997385}" destId="{194C9EC6-0FFA-4028-A669-E2F345AF39A2}" srcOrd="1" destOrd="0" presId="urn:microsoft.com/office/officeart/2005/8/layout/chevron2"/>
    <dgm:cxn modelId="{D9C71592-FCFC-4055-A335-CB997F75E7F8}" type="presParOf" srcId="{CC0518B2-6C91-4C01-97CD-4CCBC5997385}" destId="{F69F177F-8919-45F2-A7B5-C0656587D558}" srcOrd="2" destOrd="0" presId="urn:microsoft.com/office/officeart/2005/8/layout/chevron2"/>
    <dgm:cxn modelId="{5D3CAA80-6F89-4CEC-A88C-CDA0E46724B9}" type="presParOf" srcId="{F69F177F-8919-45F2-A7B5-C0656587D558}" destId="{8C7ED3DB-3783-4021-B562-A020983CA371}" srcOrd="0" destOrd="0" presId="urn:microsoft.com/office/officeart/2005/8/layout/chevron2"/>
    <dgm:cxn modelId="{C769A796-FA86-4DF0-B359-E8BCF3EC657D}" type="presParOf" srcId="{F69F177F-8919-45F2-A7B5-C0656587D558}" destId="{9455AA65-36B9-4AC9-B4D8-67632B1E3C70}" srcOrd="1" destOrd="0" presId="urn:microsoft.com/office/officeart/2005/8/layout/chevron2"/>
    <dgm:cxn modelId="{C9482E0E-92D1-43A8-8817-6D83853F36CC}" type="presParOf" srcId="{CC0518B2-6C91-4C01-97CD-4CCBC5997385}" destId="{F9E97B85-8C08-4152-8D84-04D8C510EE5D}" srcOrd="3" destOrd="0" presId="urn:microsoft.com/office/officeart/2005/8/layout/chevron2"/>
    <dgm:cxn modelId="{59DB2BF3-DD2B-4DE9-A521-D4C664DCA532}" type="presParOf" srcId="{CC0518B2-6C91-4C01-97CD-4CCBC5997385}" destId="{7DCA52D1-599F-48F7-A860-12217D4BC70F}" srcOrd="4" destOrd="0" presId="urn:microsoft.com/office/officeart/2005/8/layout/chevron2"/>
    <dgm:cxn modelId="{635E3BE6-0794-4413-BD5D-DC9D6DAAB308}" type="presParOf" srcId="{7DCA52D1-599F-48F7-A860-12217D4BC70F}" destId="{5879FD45-A004-41C3-8F75-44585E9B7556}" srcOrd="0" destOrd="0" presId="urn:microsoft.com/office/officeart/2005/8/layout/chevron2"/>
    <dgm:cxn modelId="{2AA099A5-F5C8-40C0-9CD1-FB32FD84180E}" type="presParOf" srcId="{7DCA52D1-599F-48F7-A860-12217D4BC70F}" destId="{50714AC9-E134-43C0-912B-EF962B8CDCA6}" srcOrd="1" destOrd="0" presId="urn:microsoft.com/office/officeart/2005/8/layout/chevron2"/>
    <dgm:cxn modelId="{F3002D32-7CE1-481B-8C84-73229A50271E}" type="presParOf" srcId="{CC0518B2-6C91-4C01-97CD-4CCBC5997385}" destId="{26E2E6AC-AE0D-44E0-AA88-E7C8730ADA79}" srcOrd="5" destOrd="0" presId="urn:microsoft.com/office/officeart/2005/8/layout/chevron2"/>
    <dgm:cxn modelId="{E9345351-D185-4464-BB1A-BC07FC57F94A}" type="presParOf" srcId="{CC0518B2-6C91-4C01-97CD-4CCBC5997385}" destId="{66CA1862-0605-4165-9DDA-EF60A063D249}" srcOrd="6" destOrd="0" presId="urn:microsoft.com/office/officeart/2005/8/layout/chevron2"/>
    <dgm:cxn modelId="{5E1F1D78-9C36-488A-A522-99F899186CFD}" type="presParOf" srcId="{66CA1862-0605-4165-9DDA-EF60A063D249}" destId="{DE09BDFB-F8DC-402A-AFC4-A47B7EDAECDC}" srcOrd="0" destOrd="0" presId="urn:microsoft.com/office/officeart/2005/8/layout/chevron2"/>
    <dgm:cxn modelId="{9678A59B-E883-4A12-9B56-24FCE17869BE}" type="presParOf" srcId="{66CA1862-0605-4165-9DDA-EF60A063D249}" destId="{37CEF49F-3BE7-43DD-B2DF-CDA7BB82C2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99762" y="174329"/>
          <a:ext cx="1162193" cy="8135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-25432" y="406768"/>
        <a:ext cx="813535" cy="348658"/>
      </dsp:txXfrm>
    </dsp:sp>
    <dsp:sp modelId="{35F39544-CE5B-4742-8C2B-366930493E7F}">
      <dsp:nvSpPr>
        <dsp:cNvPr id="0" name=""/>
        <dsp:cNvSpPr/>
      </dsp:nvSpPr>
      <dsp:spPr>
        <a:xfrm rot="5400000">
          <a:off x="5141950" y="-4348371"/>
          <a:ext cx="755823" cy="9463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Gà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rán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xúc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xích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coca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8102" y="42373"/>
        <a:ext cx="9426623" cy="682031"/>
      </dsp:txXfrm>
    </dsp:sp>
    <dsp:sp modelId="{8C7ED3DB-3783-4021-B562-A020983CA371}">
      <dsp:nvSpPr>
        <dsp:cNvPr id="0" name=""/>
        <dsp:cNvSpPr/>
      </dsp:nvSpPr>
      <dsp:spPr>
        <a:xfrm rot="5400000">
          <a:off x="-199762" y="1194361"/>
          <a:ext cx="1162193" cy="8135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-25432" y="1426800"/>
        <a:ext cx="813535" cy="348658"/>
      </dsp:txXfrm>
    </dsp:sp>
    <dsp:sp modelId="{9455AA65-36B9-4AC9-B4D8-67632B1E3C70}">
      <dsp:nvSpPr>
        <dsp:cNvPr id="0" name=""/>
        <dsp:cNvSpPr/>
      </dsp:nvSpPr>
      <dsp:spPr>
        <a:xfrm rot="5400000">
          <a:off x="5142149" y="-3334014"/>
          <a:ext cx="755426" cy="9463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Bánh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ngọt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trà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bim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bim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88103" y="1056909"/>
        <a:ext cx="9426642" cy="681672"/>
      </dsp:txXfrm>
    </dsp:sp>
    <dsp:sp modelId="{5879FD45-A004-41C3-8F75-44585E9B7556}">
      <dsp:nvSpPr>
        <dsp:cNvPr id="0" name=""/>
        <dsp:cNvSpPr/>
      </dsp:nvSpPr>
      <dsp:spPr>
        <a:xfrm rot="5400000">
          <a:off x="-199762" y="2239691"/>
          <a:ext cx="1162193" cy="8135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-25432" y="2472130"/>
        <a:ext cx="813535" cy="348658"/>
      </dsp:txXfrm>
    </dsp:sp>
    <dsp:sp modelId="{50714AC9-E134-43C0-912B-EF962B8CDCA6}">
      <dsp:nvSpPr>
        <dsp:cNvPr id="0" name=""/>
        <dsp:cNvSpPr/>
      </dsp:nvSpPr>
      <dsp:spPr>
        <a:xfrm rot="5400000">
          <a:off x="5167582" y="-2360123"/>
          <a:ext cx="755426" cy="9463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đồ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nhanh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: pizza, hamburger…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13536" y="2030800"/>
        <a:ext cx="9426642" cy="681672"/>
      </dsp:txXfrm>
    </dsp:sp>
    <dsp:sp modelId="{8500F94F-7CEE-48F0-AEC6-5681A8B1BFD7}">
      <dsp:nvSpPr>
        <dsp:cNvPr id="0" name=""/>
        <dsp:cNvSpPr/>
      </dsp:nvSpPr>
      <dsp:spPr>
        <a:xfrm rot="5400000">
          <a:off x="-163023" y="3228949"/>
          <a:ext cx="1162193" cy="81353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sp:txBody>
      <dsp:txXfrm rot="-5400000">
        <a:off x="11307" y="3461388"/>
        <a:ext cx="813535" cy="348658"/>
      </dsp:txXfrm>
    </dsp:sp>
    <dsp:sp modelId="{62B83506-E36D-4260-8200-D8B4DECBD3DB}">
      <dsp:nvSpPr>
        <dsp:cNvPr id="0" name=""/>
        <dsp:cNvSpPr/>
      </dsp:nvSpPr>
      <dsp:spPr>
        <a:xfrm rot="5400000">
          <a:off x="5178847" y="-1296332"/>
          <a:ext cx="682028" cy="9565252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3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đáp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án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37235" y="3178574"/>
        <a:ext cx="9531958" cy="6154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85042" y="288214"/>
          <a:ext cx="1233617" cy="86353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534937"/>
        <a:ext cx="863531" cy="370086"/>
      </dsp:txXfrm>
    </dsp:sp>
    <dsp:sp modelId="{35F39544-CE5B-4742-8C2B-366930493E7F}">
      <dsp:nvSpPr>
        <dsp:cNvPr id="0" name=""/>
        <dsp:cNvSpPr/>
      </dsp:nvSpPr>
      <dsp:spPr>
        <a:xfrm rot="5400000">
          <a:off x="5432294" y="-4562952"/>
          <a:ext cx="1025914" cy="10163439"/>
        </a:xfrm>
        <a:prstGeom prst="round2SameRect">
          <a:avLst/>
        </a:prstGeom>
        <a:solidFill>
          <a:schemeClr val="bg2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Thường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xuyên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ngồi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xem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tivi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thoại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chơi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tử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,…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63532" y="55891"/>
        <a:ext cx="10113358" cy="925752"/>
      </dsp:txXfrm>
    </dsp:sp>
    <dsp:sp modelId="{8C7ED3DB-3783-4021-B562-A020983CA371}">
      <dsp:nvSpPr>
        <dsp:cNvPr id="0" name=""/>
        <dsp:cNvSpPr/>
      </dsp:nvSpPr>
      <dsp:spPr>
        <a:xfrm rot="5400000">
          <a:off x="-185042" y="1451939"/>
          <a:ext cx="1233617" cy="86353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1698662"/>
        <a:ext cx="863531" cy="370086"/>
      </dsp:txXfrm>
    </dsp:sp>
    <dsp:sp modelId="{9455AA65-36B9-4AC9-B4D8-67632B1E3C70}">
      <dsp:nvSpPr>
        <dsp:cNvPr id="0" name=""/>
        <dsp:cNvSpPr/>
      </dsp:nvSpPr>
      <dsp:spPr>
        <a:xfrm rot="5400000">
          <a:off x="5487831" y="-3413896"/>
          <a:ext cx="914839" cy="10163439"/>
        </a:xfrm>
        <a:prstGeom prst="round2SameRect">
          <a:avLst/>
        </a:prstGeom>
        <a:solidFill>
          <a:schemeClr val="accent1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Thường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xuyên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tham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gia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vận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dục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thao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63532" y="1255062"/>
        <a:ext cx="10118780" cy="825521"/>
      </dsp:txXfrm>
    </dsp:sp>
    <dsp:sp modelId="{5879FD45-A004-41C3-8F75-44585E9B7556}">
      <dsp:nvSpPr>
        <dsp:cNvPr id="0" name=""/>
        <dsp:cNvSpPr/>
      </dsp:nvSpPr>
      <dsp:spPr>
        <a:xfrm rot="5400000">
          <a:off x="-185042" y="2544712"/>
          <a:ext cx="1233617" cy="86353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2791435"/>
        <a:ext cx="863531" cy="370086"/>
      </dsp:txXfrm>
    </dsp:sp>
    <dsp:sp modelId="{50714AC9-E134-43C0-912B-EF962B8CDCA6}">
      <dsp:nvSpPr>
        <dsp:cNvPr id="0" name=""/>
        <dsp:cNvSpPr/>
      </dsp:nvSpPr>
      <dsp:spPr>
        <a:xfrm rot="5400000">
          <a:off x="5544325" y="-2321124"/>
          <a:ext cx="801851" cy="10163439"/>
        </a:xfrm>
        <a:prstGeom prst="round2SameRect">
          <a:avLst/>
        </a:prstGeom>
        <a:solidFill>
          <a:schemeClr val="bg2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Ngủ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muộn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10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giờ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tối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khuya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63532" y="2398812"/>
        <a:ext cx="10124296" cy="723565"/>
      </dsp:txXfrm>
    </dsp:sp>
    <dsp:sp modelId="{DE09BDFB-F8DC-402A-AFC4-A47B7EDAECDC}">
      <dsp:nvSpPr>
        <dsp:cNvPr id="0" name=""/>
        <dsp:cNvSpPr/>
      </dsp:nvSpPr>
      <dsp:spPr>
        <a:xfrm rot="5400000">
          <a:off x="-185042" y="3637484"/>
          <a:ext cx="1233617" cy="86353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3884207"/>
        <a:ext cx="863531" cy="370086"/>
      </dsp:txXfrm>
    </dsp:sp>
    <dsp:sp modelId="{37CEF49F-3BE7-43DD-B2DF-CDA7BB82C29E}">
      <dsp:nvSpPr>
        <dsp:cNvPr id="0" name=""/>
        <dsp:cNvSpPr/>
      </dsp:nvSpPr>
      <dsp:spPr>
        <a:xfrm rot="5400000">
          <a:off x="5544325" y="-1228351"/>
          <a:ext cx="801851" cy="10163439"/>
        </a:xfrm>
        <a:prstGeom prst="round2SameRect">
          <a:avLst/>
        </a:prstGeom>
        <a:solidFill>
          <a:schemeClr val="accent1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Ngủ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sớm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10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giờ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tối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63532" y="3491585"/>
        <a:ext cx="10124296" cy="7235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76992" y="176992"/>
          <a:ext cx="1179950" cy="8259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12983"/>
        <a:ext cx="825965" cy="353985"/>
      </dsp:txXfrm>
    </dsp:sp>
    <dsp:sp modelId="{35F39544-CE5B-4742-8C2B-366930493E7F}">
      <dsp:nvSpPr>
        <dsp:cNvPr id="0" name=""/>
        <dsp:cNvSpPr/>
      </dsp:nvSpPr>
      <dsp:spPr>
        <a:xfrm rot="5400000">
          <a:off x="5500789" y="-4669125"/>
          <a:ext cx="767371" cy="101170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tươi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kem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bột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kem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25966" y="43158"/>
        <a:ext cx="10079558" cy="692451"/>
      </dsp:txXfrm>
    </dsp:sp>
    <dsp:sp modelId="{8C7ED3DB-3783-4021-B562-A020983CA371}">
      <dsp:nvSpPr>
        <dsp:cNvPr id="0" name=""/>
        <dsp:cNvSpPr/>
      </dsp:nvSpPr>
      <dsp:spPr>
        <a:xfrm rot="5400000">
          <a:off x="-176992" y="1286787"/>
          <a:ext cx="1179950" cy="8259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522778"/>
        <a:ext cx="825965" cy="353985"/>
      </dsp:txXfrm>
    </dsp:sp>
    <dsp:sp modelId="{9455AA65-36B9-4AC9-B4D8-67632B1E3C70}">
      <dsp:nvSpPr>
        <dsp:cNvPr id="0" name=""/>
        <dsp:cNvSpPr/>
      </dsp:nvSpPr>
      <dsp:spPr>
        <a:xfrm rot="5400000">
          <a:off x="5445788" y="-3579460"/>
          <a:ext cx="877373" cy="101170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ít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béo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chua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ít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béo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25966" y="1083192"/>
        <a:ext cx="10074188" cy="791713"/>
      </dsp:txXfrm>
    </dsp:sp>
    <dsp:sp modelId="{5879FD45-A004-41C3-8F75-44585E9B7556}">
      <dsp:nvSpPr>
        <dsp:cNvPr id="0" name=""/>
        <dsp:cNvSpPr/>
      </dsp:nvSpPr>
      <dsp:spPr>
        <a:xfrm rot="5400000">
          <a:off x="-176992" y="2307221"/>
          <a:ext cx="1179950" cy="8259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543212"/>
        <a:ext cx="825965" cy="353985"/>
      </dsp:txXfrm>
    </dsp:sp>
    <dsp:sp modelId="{50714AC9-E134-43C0-912B-EF962B8CDCA6}">
      <dsp:nvSpPr>
        <dsp:cNvPr id="0" name=""/>
        <dsp:cNvSpPr/>
      </dsp:nvSpPr>
      <dsp:spPr>
        <a:xfrm rot="5400000">
          <a:off x="5500990" y="-2544796"/>
          <a:ext cx="766967" cy="101170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tươi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ít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25965" y="2167669"/>
        <a:ext cx="10079578" cy="692087"/>
      </dsp:txXfrm>
    </dsp:sp>
    <dsp:sp modelId="{DE09BDFB-F8DC-402A-AFC4-A47B7EDAECDC}">
      <dsp:nvSpPr>
        <dsp:cNvPr id="0" name=""/>
        <dsp:cNvSpPr/>
      </dsp:nvSpPr>
      <dsp:spPr>
        <a:xfrm rot="5400000">
          <a:off x="-176992" y="3341885"/>
          <a:ext cx="1179950" cy="8259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577876"/>
        <a:ext cx="825965" cy="353985"/>
      </dsp:txXfrm>
    </dsp:sp>
    <dsp:sp modelId="{37CEF49F-3BE7-43DD-B2DF-CDA7BB82C29E}">
      <dsp:nvSpPr>
        <dsp:cNvPr id="0" name=""/>
        <dsp:cNvSpPr/>
      </dsp:nvSpPr>
      <dsp:spPr>
        <a:xfrm rot="5400000">
          <a:off x="5500990" y="-1510132"/>
          <a:ext cx="766967" cy="101170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chua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uống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25965" y="3202333"/>
        <a:ext cx="10079578" cy="69208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73260" y="173260"/>
          <a:ext cx="1155069" cy="8085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04273"/>
        <a:ext cx="808548" cy="346521"/>
      </dsp:txXfrm>
    </dsp:sp>
    <dsp:sp modelId="{35F39544-CE5B-4742-8C2B-366930493E7F}">
      <dsp:nvSpPr>
        <dsp:cNvPr id="0" name=""/>
        <dsp:cNvSpPr/>
      </dsp:nvSpPr>
      <dsp:spPr>
        <a:xfrm rot="5400000">
          <a:off x="5500171" y="-4686578"/>
          <a:ext cx="751189" cy="10134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tươi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kem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bột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kem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08548" y="41715"/>
        <a:ext cx="10097765" cy="677849"/>
      </dsp:txXfrm>
    </dsp:sp>
    <dsp:sp modelId="{8C7ED3DB-3783-4021-B562-A020983CA371}">
      <dsp:nvSpPr>
        <dsp:cNvPr id="0" name=""/>
        <dsp:cNvSpPr/>
      </dsp:nvSpPr>
      <dsp:spPr>
        <a:xfrm rot="5400000">
          <a:off x="-173260" y="1316957"/>
          <a:ext cx="1155069" cy="8085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547970"/>
        <a:ext cx="808548" cy="346521"/>
      </dsp:txXfrm>
    </dsp:sp>
    <dsp:sp modelId="{9455AA65-36B9-4AC9-B4D8-67632B1E3C70}">
      <dsp:nvSpPr>
        <dsp:cNvPr id="0" name=""/>
        <dsp:cNvSpPr/>
      </dsp:nvSpPr>
      <dsp:spPr>
        <a:xfrm rot="5400000">
          <a:off x="5387257" y="-3562053"/>
          <a:ext cx="977017" cy="10134435"/>
        </a:xfrm>
        <a:prstGeom prst="round2SameRect">
          <a:avLst/>
        </a:prstGeom>
        <a:solidFill>
          <a:schemeClr val="accent1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ít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béo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chua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ít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béo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08548" y="1064350"/>
        <a:ext cx="10086741" cy="881629"/>
      </dsp:txXfrm>
    </dsp:sp>
    <dsp:sp modelId="{5879FD45-A004-41C3-8F75-44585E9B7556}">
      <dsp:nvSpPr>
        <dsp:cNvPr id="0" name=""/>
        <dsp:cNvSpPr/>
      </dsp:nvSpPr>
      <dsp:spPr>
        <a:xfrm rot="5400000">
          <a:off x="-173260" y="2314639"/>
          <a:ext cx="1155069" cy="8085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545652"/>
        <a:ext cx="808548" cy="346521"/>
      </dsp:txXfrm>
    </dsp:sp>
    <dsp:sp modelId="{50714AC9-E134-43C0-912B-EF962B8CDCA6}">
      <dsp:nvSpPr>
        <dsp:cNvPr id="0" name=""/>
        <dsp:cNvSpPr/>
      </dsp:nvSpPr>
      <dsp:spPr>
        <a:xfrm rot="5400000">
          <a:off x="5500368" y="-2550441"/>
          <a:ext cx="750794" cy="10134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tươi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ít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08548" y="2178030"/>
        <a:ext cx="10097784" cy="677492"/>
      </dsp:txXfrm>
    </dsp:sp>
    <dsp:sp modelId="{DE09BDFB-F8DC-402A-AFC4-A47B7EDAECDC}">
      <dsp:nvSpPr>
        <dsp:cNvPr id="0" name=""/>
        <dsp:cNvSpPr/>
      </dsp:nvSpPr>
      <dsp:spPr>
        <a:xfrm rot="5400000">
          <a:off x="-173260" y="3326250"/>
          <a:ext cx="1155069" cy="8085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557263"/>
        <a:ext cx="808548" cy="346521"/>
      </dsp:txXfrm>
    </dsp:sp>
    <dsp:sp modelId="{37CEF49F-3BE7-43DD-B2DF-CDA7BB82C29E}">
      <dsp:nvSpPr>
        <dsp:cNvPr id="0" name=""/>
        <dsp:cNvSpPr/>
      </dsp:nvSpPr>
      <dsp:spPr>
        <a:xfrm rot="5400000">
          <a:off x="5500368" y="-1538829"/>
          <a:ext cx="750794" cy="10134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chua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uống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08548" y="3189642"/>
        <a:ext cx="10097784" cy="6774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84015" y="184015"/>
          <a:ext cx="1226773" cy="858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429370"/>
        <a:ext cx="858741" cy="368032"/>
      </dsp:txXfrm>
    </dsp:sp>
    <dsp:sp modelId="{35F39544-CE5B-4742-8C2B-366930493E7F}">
      <dsp:nvSpPr>
        <dsp:cNvPr id="0" name=""/>
        <dsp:cNvSpPr/>
      </dsp:nvSpPr>
      <dsp:spPr>
        <a:xfrm rot="5400000">
          <a:off x="5262254" y="-4399333"/>
          <a:ext cx="797821" cy="9604847"/>
        </a:xfrm>
        <a:prstGeom prst="round2SameRect">
          <a:avLst/>
        </a:prstGeom>
        <a:solidFill>
          <a:schemeClr val="bg2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Rau,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củ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quả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741" y="43126"/>
        <a:ext cx="9565901" cy="719929"/>
      </dsp:txXfrm>
    </dsp:sp>
    <dsp:sp modelId="{8C7ED3DB-3783-4021-B562-A020983CA371}">
      <dsp:nvSpPr>
        <dsp:cNvPr id="0" name=""/>
        <dsp:cNvSpPr/>
      </dsp:nvSpPr>
      <dsp:spPr>
        <a:xfrm rot="5400000">
          <a:off x="-184015" y="1268114"/>
          <a:ext cx="1226773" cy="858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1513469"/>
        <a:ext cx="858741" cy="368032"/>
      </dsp:txXfrm>
    </dsp:sp>
    <dsp:sp modelId="{9455AA65-36B9-4AC9-B4D8-67632B1E3C70}">
      <dsp:nvSpPr>
        <dsp:cNvPr id="0" name=""/>
        <dsp:cNvSpPr/>
      </dsp:nvSpPr>
      <dsp:spPr>
        <a:xfrm rot="5400000">
          <a:off x="5262463" y="-3319624"/>
          <a:ext cx="797402" cy="96048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Cơm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mỳ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phở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bún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miến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741" y="1123024"/>
        <a:ext cx="9565921" cy="719550"/>
      </dsp:txXfrm>
    </dsp:sp>
    <dsp:sp modelId="{5879FD45-A004-41C3-8F75-44585E9B7556}">
      <dsp:nvSpPr>
        <dsp:cNvPr id="0" name=""/>
        <dsp:cNvSpPr/>
      </dsp:nvSpPr>
      <dsp:spPr>
        <a:xfrm rot="5400000">
          <a:off x="-184015" y="2348033"/>
          <a:ext cx="1226773" cy="858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2593388"/>
        <a:ext cx="858741" cy="368032"/>
      </dsp:txXfrm>
    </dsp:sp>
    <dsp:sp modelId="{50714AC9-E134-43C0-912B-EF962B8CDCA6}">
      <dsp:nvSpPr>
        <dsp:cNvPr id="0" name=""/>
        <dsp:cNvSpPr/>
      </dsp:nvSpPr>
      <dsp:spPr>
        <a:xfrm rot="5400000">
          <a:off x="5262463" y="-2239705"/>
          <a:ext cx="797402" cy="96048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Thịt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cá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trứng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thủy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hải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sản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741" y="2202943"/>
        <a:ext cx="9565921" cy="719550"/>
      </dsp:txXfrm>
    </dsp:sp>
    <dsp:sp modelId="{DE09BDFB-F8DC-402A-AFC4-A47B7EDAECDC}">
      <dsp:nvSpPr>
        <dsp:cNvPr id="0" name=""/>
        <dsp:cNvSpPr/>
      </dsp:nvSpPr>
      <dsp:spPr>
        <a:xfrm rot="5400000">
          <a:off x="-184015" y="3432131"/>
          <a:ext cx="1226773" cy="858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3677486"/>
        <a:ext cx="858741" cy="368032"/>
      </dsp:txXfrm>
    </dsp:sp>
    <dsp:sp modelId="{37CEF49F-3BE7-43DD-B2DF-CDA7BB82C29E}">
      <dsp:nvSpPr>
        <dsp:cNvPr id="0" name=""/>
        <dsp:cNvSpPr/>
      </dsp:nvSpPr>
      <dsp:spPr>
        <a:xfrm rot="5400000">
          <a:off x="5262463" y="-1159786"/>
          <a:ext cx="797402" cy="96048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nào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cũng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741" y="3282862"/>
        <a:ext cx="9565921" cy="71955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84015" y="184015"/>
          <a:ext cx="1226773" cy="858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429370"/>
        <a:ext cx="858741" cy="368032"/>
      </dsp:txXfrm>
    </dsp:sp>
    <dsp:sp modelId="{35F39544-CE5B-4742-8C2B-366930493E7F}">
      <dsp:nvSpPr>
        <dsp:cNvPr id="0" name=""/>
        <dsp:cNvSpPr/>
      </dsp:nvSpPr>
      <dsp:spPr>
        <a:xfrm rot="5400000">
          <a:off x="5258441" y="-4395520"/>
          <a:ext cx="797821" cy="9597222"/>
        </a:xfrm>
        <a:prstGeom prst="round2SameRect">
          <a:avLst/>
        </a:prstGeom>
        <a:solidFill>
          <a:schemeClr val="accent1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Rau,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củ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quả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741" y="43126"/>
        <a:ext cx="9558276" cy="719929"/>
      </dsp:txXfrm>
    </dsp:sp>
    <dsp:sp modelId="{8C7ED3DB-3783-4021-B562-A020983CA371}">
      <dsp:nvSpPr>
        <dsp:cNvPr id="0" name=""/>
        <dsp:cNvSpPr/>
      </dsp:nvSpPr>
      <dsp:spPr>
        <a:xfrm rot="5400000">
          <a:off x="-184015" y="1268114"/>
          <a:ext cx="1226773" cy="858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1513469"/>
        <a:ext cx="858741" cy="368032"/>
      </dsp:txXfrm>
    </dsp:sp>
    <dsp:sp modelId="{9455AA65-36B9-4AC9-B4D8-67632B1E3C70}">
      <dsp:nvSpPr>
        <dsp:cNvPr id="0" name=""/>
        <dsp:cNvSpPr/>
      </dsp:nvSpPr>
      <dsp:spPr>
        <a:xfrm rot="5400000">
          <a:off x="5258651" y="-3315811"/>
          <a:ext cx="797402" cy="95972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smtClean="0">
              <a:latin typeface="Arial" panose="020B0604020202020204" pitchFamily="34" charset="0"/>
              <a:cs typeface="Arial" panose="020B0604020202020204" pitchFamily="34" charset="0"/>
            </a:rPr>
            <a:t>Cơm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mỳ</a:t>
          </a:r>
          <a:r>
            <a:rPr lang="en-US" sz="3600" b="1" kern="1200" smtClean="0">
              <a:latin typeface="Arial" panose="020B0604020202020204" pitchFamily="34" charset="0"/>
              <a:cs typeface="Arial" panose="020B0604020202020204" pitchFamily="34" charset="0"/>
            </a:rPr>
            <a:t>, phở, bún, miến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741" y="1123025"/>
        <a:ext cx="9558296" cy="719550"/>
      </dsp:txXfrm>
    </dsp:sp>
    <dsp:sp modelId="{5879FD45-A004-41C3-8F75-44585E9B7556}">
      <dsp:nvSpPr>
        <dsp:cNvPr id="0" name=""/>
        <dsp:cNvSpPr/>
      </dsp:nvSpPr>
      <dsp:spPr>
        <a:xfrm rot="5400000">
          <a:off x="-184015" y="2348033"/>
          <a:ext cx="1226773" cy="858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2593388"/>
        <a:ext cx="858741" cy="368032"/>
      </dsp:txXfrm>
    </dsp:sp>
    <dsp:sp modelId="{50714AC9-E134-43C0-912B-EF962B8CDCA6}">
      <dsp:nvSpPr>
        <dsp:cNvPr id="0" name=""/>
        <dsp:cNvSpPr/>
      </dsp:nvSpPr>
      <dsp:spPr>
        <a:xfrm rot="5400000">
          <a:off x="5258651" y="-2235892"/>
          <a:ext cx="797402" cy="95972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smtClean="0">
              <a:latin typeface="Arial" panose="020B0604020202020204" pitchFamily="34" charset="0"/>
              <a:cs typeface="Arial" panose="020B0604020202020204" pitchFamily="34" charset="0"/>
            </a:rPr>
            <a:t>Thịt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err="1" smtClean="0">
              <a:latin typeface="Arial" panose="020B0604020202020204" pitchFamily="34" charset="0"/>
              <a:cs typeface="Arial" panose="020B0604020202020204" pitchFamily="34" charset="0"/>
            </a:rPr>
            <a:t>cá</a:t>
          </a:r>
          <a:r>
            <a:rPr lang="en-US" sz="3600" b="1" kern="1200" smtClean="0">
              <a:latin typeface="Arial" panose="020B0604020202020204" pitchFamily="34" charset="0"/>
              <a:cs typeface="Arial" panose="020B0604020202020204" pitchFamily="34" charset="0"/>
            </a:rPr>
            <a:t>, trứng, thủy hải sản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741" y="2202944"/>
        <a:ext cx="9558296" cy="719550"/>
      </dsp:txXfrm>
    </dsp:sp>
    <dsp:sp modelId="{DE09BDFB-F8DC-402A-AFC4-A47B7EDAECDC}">
      <dsp:nvSpPr>
        <dsp:cNvPr id="0" name=""/>
        <dsp:cNvSpPr/>
      </dsp:nvSpPr>
      <dsp:spPr>
        <a:xfrm rot="5400000">
          <a:off x="-184015" y="3432131"/>
          <a:ext cx="1226773" cy="858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3677486"/>
        <a:ext cx="858741" cy="368032"/>
      </dsp:txXfrm>
    </dsp:sp>
    <dsp:sp modelId="{37CEF49F-3BE7-43DD-B2DF-CDA7BB82C29E}">
      <dsp:nvSpPr>
        <dsp:cNvPr id="0" name=""/>
        <dsp:cNvSpPr/>
      </dsp:nvSpPr>
      <dsp:spPr>
        <a:xfrm rot="5400000">
          <a:off x="5258651" y="-1155974"/>
          <a:ext cx="797402" cy="95972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loại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nào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cũng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58741" y="3282862"/>
        <a:ext cx="9558296" cy="719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74179" y="174179"/>
          <a:ext cx="1161197" cy="81283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06418"/>
        <a:ext cx="812838" cy="348359"/>
      </dsp:txXfrm>
    </dsp:sp>
    <dsp:sp modelId="{35F39544-CE5B-4742-8C2B-366930493E7F}">
      <dsp:nvSpPr>
        <dsp:cNvPr id="0" name=""/>
        <dsp:cNvSpPr/>
      </dsp:nvSpPr>
      <dsp:spPr>
        <a:xfrm rot="5400000">
          <a:off x="5273190" y="-4458020"/>
          <a:ext cx="755175" cy="9675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Gà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rán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xúc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xích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coca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12838" y="39197"/>
        <a:ext cx="9639015" cy="681445"/>
      </dsp:txXfrm>
    </dsp:sp>
    <dsp:sp modelId="{8C7ED3DB-3783-4021-B562-A020983CA371}">
      <dsp:nvSpPr>
        <dsp:cNvPr id="0" name=""/>
        <dsp:cNvSpPr/>
      </dsp:nvSpPr>
      <dsp:spPr>
        <a:xfrm rot="5400000">
          <a:off x="-174179" y="1189809"/>
          <a:ext cx="1161197" cy="81283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422048"/>
        <a:ext cx="812838" cy="348359"/>
      </dsp:txXfrm>
    </dsp:sp>
    <dsp:sp modelId="{9455AA65-36B9-4AC9-B4D8-67632B1E3C70}">
      <dsp:nvSpPr>
        <dsp:cNvPr id="0" name=""/>
        <dsp:cNvSpPr/>
      </dsp:nvSpPr>
      <dsp:spPr>
        <a:xfrm rot="5400000">
          <a:off x="5273389" y="-3444921"/>
          <a:ext cx="754778" cy="9675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Bánh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ngọt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trà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bim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bim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12839" y="1052474"/>
        <a:ext cx="9639035" cy="681088"/>
      </dsp:txXfrm>
    </dsp:sp>
    <dsp:sp modelId="{5879FD45-A004-41C3-8F75-44585E9B7556}">
      <dsp:nvSpPr>
        <dsp:cNvPr id="0" name=""/>
        <dsp:cNvSpPr/>
      </dsp:nvSpPr>
      <dsp:spPr>
        <a:xfrm rot="5400000">
          <a:off x="-174179" y="2233855"/>
          <a:ext cx="1161197" cy="81283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466094"/>
        <a:ext cx="812838" cy="348359"/>
      </dsp:txXfrm>
    </dsp:sp>
    <dsp:sp modelId="{50714AC9-E134-43C0-912B-EF962B8CDCA6}">
      <dsp:nvSpPr>
        <dsp:cNvPr id="0" name=""/>
        <dsp:cNvSpPr/>
      </dsp:nvSpPr>
      <dsp:spPr>
        <a:xfrm rot="5400000">
          <a:off x="5273389" y="-2451791"/>
          <a:ext cx="754778" cy="9675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đồ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nhanh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: pizza, hamburger…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12839" y="2045604"/>
        <a:ext cx="9639035" cy="681088"/>
      </dsp:txXfrm>
    </dsp:sp>
    <dsp:sp modelId="{8500F94F-7CEE-48F0-AEC6-5681A8B1BFD7}">
      <dsp:nvSpPr>
        <dsp:cNvPr id="0" name=""/>
        <dsp:cNvSpPr/>
      </dsp:nvSpPr>
      <dsp:spPr>
        <a:xfrm rot="5400000">
          <a:off x="-137471" y="3218736"/>
          <a:ext cx="1161197" cy="81283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sp:txBody>
      <dsp:txXfrm rot="-5400000">
        <a:off x="36709" y="3450975"/>
        <a:ext cx="812838" cy="348359"/>
      </dsp:txXfrm>
    </dsp:sp>
    <dsp:sp modelId="{62B83506-E36D-4260-8200-D8B4DECBD3DB}">
      <dsp:nvSpPr>
        <dsp:cNvPr id="0" name=""/>
        <dsp:cNvSpPr/>
      </dsp:nvSpPr>
      <dsp:spPr>
        <a:xfrm rot="5400000">
          <a:off x="5273389" y="-1418326"/>
          <a:ext cx="754778" cy="9675880"/>
        </a:xfrm>
        <a:prstGeom prst="round2SameRect">
          <a:avLst/>
        </a:prstGeom>
        <a:solidFill>
          <a:schemeClr val="accent1">
            <a:alpha val="9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3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đáp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án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12839" y="3079069"/>
        <a:ext cx="9639035" cy="681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59950" y="279727"/>
          <a:ext cx="1066337" cy="74643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92994"/>
        <a:ext cx="746436" cy="319901"/>
      </dsp:txXfrm>
    </dsp:sp>
    <dsp:sp modelId="{35F39544-CE5B-4742-8C2B-366930493E7F}">
      <dsp:nvSpPr>
        <dsp:cNvPr id="0" name=""/>
        <dsp:cNvSpPr/>
      </dsp:nvSpPr>
      <dsp:spPr>
        <a:xfrm rot="5400000">
          <a:off x="5309682" y="-4563245"/>
          <a:ext cx="947472" cy="100739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Hạn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chế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món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rán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xào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nên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món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luộc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hấp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kho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46437" y="46252"/>
        <a:ext cx="10027711" cy="854968"/>
      </dsp:txXfrm>
    </dsp:sp>
    <dsp:sp modelId="{8C7ED3DB-3783-4021-B562-A020983CA371}">
      <dsp:nvSpPr>
        <dsp:cNvPr id="0" name=""/>
        <dsp:cNvSpPr/>
      </dsp:nvSpPr>
      <dsp:spPr>
        <a:xfrm rot="5400000">
          <a:off x="-159950" y="1379674"/>
          <a:ext cx="1066337" cy="74643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592941"/>
        <a:ext cx="746436" cy="319901"/>
      </dsp:txXfrm>
    </dsp:sp>
    <dsp:sp modelId="{9455AA65-36B9-4AC9-B4D8-67632B1E3C70}">
      <dsp:nvSpPr>
        <dsp:cNvPr id="0" name=""/>
        <dsp:cNvSpPr/>
      </dsp:nvSpPr>
      <dsp:spPr>
        <a:xfrm rot="5400000">
          <a:off x="5280650" y="-3441448"/>
          <a:ext cx="1005535" cy="100739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đủ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bữa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ngày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bỏ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bữa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quá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đói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46436" y="1141852"/>
        <a:ext cx="10024877" cy="907363"/>
      </dsp:txXfrm>
    </dsp:sp>
    <dsp:sp modelId="{5879FD45-A004-41C3-8F75-44585E9B7556}">
      <dsp:nvSpPr>
        <dsp:cNvPr id="0" name=""/>
        <dsp:cNvSpPr/>
      </dsp:nvSpPr>
      <dsp:spPr>
        <a:xfrm rot="5400000">
          <a:off x="-159950" y="2385318"/>
          <a:ext cx="1066337" cy="74643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598585"/>
        <a:ext cx="746436" cy="319901"/>
      </dsp:txXfrm>
    </dsp:sp>
    <dsp:sp modelId="{50714AC9-E134-43C0-912B-EF962B8CDCA6}">
      <dsp:nvSpPr>
        <dsp:cNvPr id="0" name=""/>
        <dsp:cNvSpPr/>
      </dsp:nvSpPr>
      <dsp:spPr>
        <a:xfrm rot="5400000">
          <a:off x="5362455" y="-2331982"/>
          <a:ext cx="841924" cy="100739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Uống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nên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uống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tách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béo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46436" y="2325136"/>
        <a:ext cx="10032864" cy="759726"/>
      </dsp:txXfrm>
    </dsp:sp>
    <dsp:sp modelId="{DE09BDFB-F8DC-402A-AFC4-A47B7EDAECDC}">
      <dsp:nvSpPr>
        <dsp:cNvPr id="0" name=""/>
        <dsp:cNvSpPr/>
      </dsp:nvSpPr>
      <dsp:spPr>
        <a:xfrm rot="5400000">
          <a:off x="-159950" y="3316560"/>
          <a:ext cx="1066337" cy="74643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529827"/>
        <a:ext cx="746436" cy="319901"/>
      </dsp:txXfrm>
    </dsp:sp>
    <dsp:sp modelId="{37CEF49F-3BE7-43DD-B2DF-CDA7BB82C29E}">
      <dsp:nvSpPr>
        <dsp:cNvPr id="0" name=""/>
        <dsp:cNvSpPr/>
      </dsp:nvSpPr>
      <dsp:spPr>
        <a:xfrm rot="5400000">
          <a:off x="5436858" y="-1390496"/>
          <a:ext cx="693119" cy="100739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3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đáp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án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46437" y="3333760"/>
        <a:ext cx="10040128" cy="6254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58343" y="287638"/>
          <a:ext cx="1055625" cy="73893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98763"/>
        <a:ext cx="738938" cy="316687"/>
      </dsp:txXfrm>
    </dsp:sp>
    <dsp:sp modelId="{35F39544-CE5B-4742-8C2B-366930493E7F}">
      <dsp:nvSpPr>
        <dsp:cNvPr id="0" name=""/>
        <dsp:cNvSpPr/>
      </dsp:nvSpPr>
      <dsp:spPr>
        <a:xfrm rot="5400000">
          <a:off x="5298732" y="-4555806"/>
          <a:ext cx="961872" cy="100814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Hạn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chế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món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rán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xào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nên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món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luộc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hấp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kho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38938" y="50943"/>
        <a:ext cx="10034506" cy="867962"/>
      </dsp:txXfrm>
    </dsp:sp>
    <dsp:sp modelId="{8C7ED3DB-3783-4021-B562-A020983CA371}">
      <dsp:nvSpPr>
        <dsp:cNvPr id="0" name=""/>
        <dsp:cNvSpPr/>
      </dsp:nvSpPr>
      <dsp:spPr>
        <a:xfrm rot="5400000">
          <a:off x="-158343" y="1376986"/>
          <a:ext cx="1055625" cy="73893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588111"/>
        <a:ext cx="738938" cy="316687"/>
      </dsp:txXfrm>
    </dsp:sp>
    <dsp:sp modelId="{9455AA65-36B9-4AC9-B4D8-67632B1E3C70}">
      <dsp:nvSpPr>
        <dsp:cNvPr id="0" name=""/>
        <dsp:cNvSpPr/>
      </dsp:nvSpPr>
      <dsp:spPr>
        <a:xfrm rot="5400000">
          <a:off x="5281189" y="-3479010"/>
          <a:ext cx="996958" cy="100814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đủ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bữa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ngày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bỏ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bữa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quá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đói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38938" y="1111908"/>
        <a:ext cx="10032794" cy="899624"/>
      </dsp:txXfrm>
    </dsp:sp>
    <dsp:sp modelId="{5879FD45-A004-41C3-8F75-44585E9B7556}">
      <dsp:nvSpPr>
        <dsp:cNvPr id="0" name=""/>
        <dsp:cNvSpPr/>
      </dsp:nvSpPr>
      <dsp:spPr>
        <a:xfrm rot="5400000">
          <a:off x="-158343" y="2395546"/>
          <a:ext cx="1055625" cy="73893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606671"/>
        <a:ext cx="738938" cy="316687"/>
      </dsp:txXfrm>
    </dsp:sp>
    <dsp:sp modelId="{50714AC9-E134-43C0-912B-EF962B8CDCA6}">
      <dsp:nvSpPr>
        <dsp:cNvPr id="0" name=""/>
        <dsp:cNvSpPr/>
      </dsp:nvSpPr>
      <dsp:spPr>
        <a:xfrm rot="5400000">
          <a:off x="5339605" y="-2373040"/>
          <a:ext cx="880126" cy="100814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Uống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không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đường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nên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uống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sữa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tách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béo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38938" y="2270591"/>
        <a:ext cx="10038497" cy="794198"/>
      </dsp:txXfrm>
    </dsp:sp>
    <dsp:sp modelId="{DE09BDFB-F8DC-402A-AFC4-A47B7EDAECDC}">
      <dsp:nvSpPr>
        <dsp:cNvPr id="0" name=""/>
        <dsp:cNvSpPr/>
      </dsp:nvSpPr>
      <dsp:spPr>
        <a:xfrm rot="5400000">
          <a:off x="-158343" y="3317121"/>
          <a:ext cx="1055625" cy="73893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528246"/>
        <a:ext cx="738938" cy="316687"/>
      </dsp:txXfrm>
    </dsp:sp>
    <dsp:sp modelId="{37CEF49F-3BE7-43DD-B2DF-CDA7BB82C29E}">
      <dsp:nvSpPr>
        <dsp:cNvPr id="0" name=""/>
        <dsp:cNvSpPr/>
      </dsp:nvSpPr>
      <dsp:spPr>
        <a:xfrm rot="5400000">
          <a:off x="5436590" y="-1444253"/>
          <a:ext cx="686156" cy="10081461"/>
        </a:xfrm>
        <a:prstGeom prst="round2SameRect">
          <a:avLst/>
        </a:prstGeom>
        <a:solidFill>
          <a:schemeClr val="accent1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Cả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3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đáp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án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trên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738938" y="3286894"/>
        <a:ext cx="10047966" cy="6191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80373" y="180373"/>
          <a:ext cx="1202488" cy="841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20871"/>
        <a:ext cx="841741" cy="360747"/>
      </dsp:txXfrm>
    </dsp:sp>
    <dsp:sp modelId="{35F39544-CE5B-4742-8C2B-366930493E7F}">
      <dsp:nvSpPr>
        <dsp:cNvPr id="0" name=""/>
        <dsp:cNvSpPr/>
      </dsp:nvSpPr>
      <dsp:spPr>
        <a:xfrm rot="5400000">
          <a:off x="5176575" y="-4327197"/>
          <a:ext cx="782028" cy="94516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lọc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1742" y="45811"/>
        <a:ext cx="9413521" cy="705678"/>
      </dsp:txXfrm>
    </dsp:sp>
    <dsp:sp modelId="{8C7ED3DB-3783-4021-B562-A020983CA371}">
      <dsp:nvSpPr>
        <dsp:cNvPr id="0" name=""/>
        <dsp:cNvSpPr/>
      </dsp:nvSpPr>
      <dsp:spPr>
        <a:xfrm rot="5400000">
          <a:off x="-180373" y="1240699"/>
          <a:ext cx="1202488" cy="841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481197"/>
        <a:ext cx="841741" cy="360747"/>
      </dsp:txXfrm>
    </dsp:sp>
    <dsp:sp modelId="{9455AA65-36B9-4AC9-B4D8-67632B1E3C70}">
      <dsp:nvSpPr>
        <dsp:cNvPr id="0" name=""/>
        <dsp:cNvSpPr/>
      </dsp:nvSpPr>
      <dsp:spPr>
        <a:xfrm rot="5400000">
          <a:off x="5176781" y="-3274712"/>
          <a:ext cx="781617" cy="9451696"/>
        </a:xfrm>
        <a:prstGeom prst="round2SameRect">
          <a:avLst/>
        </a:prstGeom>
        <a:solidFill>
          <a:schemeClr val="bg2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ngọt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1742" y="1098482"/>
        <a:ext cx="9413541" cy="705307"/>
      </dsp:txXfrm>
    </dsp:sp>
    <dsp:sp modelId="{5879FD45-A004-41C3-8F75-44585E9B7556}">
      <dsp:nvSpPr>
        <dsp:cNvPr id="0" name=""/>
        <dsp:cNvSpPr/>
      </dsp:nvSpPr>
      <dsp:spPr>
        <a:xfrm rot="5400000">
          <a:off x="-180373" y="2209649"/>
          <a:ext cx="1202488" cy="841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450147"/>
        <a:ext cx="841741" cy="360747"/>
      </dsp:txXfrm>
    </dsp:sp>
    <dsp:sp modelId="{50714AC9-E134-43C0-912B-EF962B8CDCA6}">
      <dsp:nvSpPr>
        <dsp:cNvPr id="0" name=""/>
        <dsp:cNvSpPr/>
      </dsp:nvSpPr>
      <dsp:spPr>
        <a:xfrm rot="5400000">
          <a:off x="5176781" y="-2219340"/>
          <a:ext cx="781617" cy="9451696"/>
        </a:xfrm>
        <a:prstGeom prst="round2SameRect">
          <a:avLst/>
        </a:prstGeom>
        <a:solidFill>
          <a:schemeClr val="bg2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gas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1742" y="2153854"/>
        <a:ext cx="9413541" cy="705307"/>
      </dsp:txXfrm>
    </dsp:sp>
    <dsp:sp modelId="{DE09BDFB-F8DC-402A-AFC4-A47B7EDAECDC}">
      <dsp:nvSpPr>
        <dsp:cNvPr id="0" name=""/>
        <dsp:cNvSpPr/>
      </dsp:nvSpPr>
      <dsp:spPr>
        <a:xfrm rot="5400000">
          <a:off x="-180373" y="3351444"/>
          <a:ext cx="1202488" cy="8417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591942"/>
        <a:ext cx="841741" cy="360747"/>
      </dsp:txXfrm>
    </dsp:sp>
    <dsp:sp modelId="{37CEF49F-3BE7-43DD-B2DF-CDA7BB82C29E}">
      <dsp:nvSpPr>
        <dsp:cNvPr id="0" name=""/>
        <dsp:cNvSpPr/>
      </dsp:nvSpPr>
      <dsp:spPr>
        <a:xfrm rot="5400000">
          <a:off x="5176781" y="-1163967"/>
          <a:ext cx="781617" cy="9451696"/>
        </a:xfrm>
        <a:prstGeom prst="round2SameRect">
          <a:avLst/>
        </a:prstGeom>
        <a:solidFill>
          <a:schemeClr val="bg2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ép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trái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cây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41742" y="3209227"/>
        <a:ext cx="9413541" cy="7053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77716" y="177716"/>
          <a:ext cx="1184775" cy="82934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14672"/>
        <a:ext cx="829343" cy="355432"/>
      </dsp:txXfrm>
    </dsp:sp>
    <dsp:sp modelId="{35F39544-CE5B-4742-8C2B-366930493E7F}">
      <dsp:nvSpPr>
        <dsp:cNvPr id="0" name=""/>
        <dsp:cNvSpPr/>
      </dsp:nvSpPr>
      <dsp:spPr>
        <a:xfrm rot="5400000">
          <a:off x="5242392" y="-4408350"/>
          <a:ext cx="770509" cy="9596607"/>
        </a:xfrm>
        <a:prstGeom prst="round2SameRect">
          <a:avLst/>
        </a:prstGeom>
        <a:solidFill>
          <a:schemeClr val="accent1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lọc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29344" y="42311"/>
        <a:ext cx="9558994" cy="695283"/>
      </dsp:txXfrm>
    </dsp:sp>
    <dsp:sp modelId="{8C7ED3DB-3783-4021-B562-A020983CA371}">
      <dsp:nvSpPr>
        <dsp:cNvPr id="0" name=""/>
        <dsp:cNvSpPr/>
      </dsp:nvSpPr>
      <dsp:spPr>
        <a:xfrm rot="5400000">
          <a:off x="-177716" y="1219814"/>
          <a:ext cx="1184775" cy="82934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456770"/>
        <a:ext cx="829343" cy="355432"/>
      </dsp:txXfrm>
    </dsp:sp>
    <dsp:sp modelId="{9455AA65-36B9-4AC9-B4D8-67632B1E3C70}">
      <dsp:nvSpPr>
        <dsp:cNvPr id="0" name=""/>
        <dsp:cNvSpPr/>
      </dsp:nvSpPr>
      <dsp:spPr>
        <a:xfrm rot="5400000">
          <a:off x="5242594" y="-3371154"/>
          <a:ext cx="770104" cy="9596607"/>
        </a:xfrm>
        <a:prstGeom prst="round2SameRect">
          <a:avLst/>
        </a:prstGeom>
        <a:solidFill>
          <a:schemeClr val="bg2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ngọt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29343" y="1079690"/>
        <a:ext cx="9559014" cy="694918"/>
      </dsp:txXfrm>
    </dsp:sp>
    <dsp:sp modelId="{5879FD45-A004-41C3-8F75-44585E9B7556}">
      <dsp:nvSpPr>
        <dsp:cNvPr id="0" name=""/>
        <dsp:cNvSpPr/>
      </dsp:nvSpPr>
      <dsp:spPr>
        <a:xfrm rot="5400000">
          <a:off x="-177716" y="2172062"/>
          <a:ext cx="1184775" cy="82934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409018"/>
        <a:ext cx="829343" cy="355432"/>
      </dsp:txXfrm>
    </dsp:sp>
    <dsp:sp modelId="{50714AC9-E134-43C0-912B-EF962B8CDCA6}">
      <dsp:nvSpPr>
        <dsp:cNvPr id="0" name=""/>
        <dsp:cNvSpPr/>
      </dsp:nvSpPr>
      <dsp:spPr>
        <a:xfrm rot="5400000">
          <a:off x="5242594" y="-2333755"/>
          <a:ext cx="770104" cy="9596607"/>
        </a:xfrm>
        <a:prstGeom prst="round2SameRect">
          <a:avLst/>
        </a:prstGeom>
        <a:solidFill>
          <a:schemeClr val="bg2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có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gas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29343" y="2117089"/>
        <a:ext cx="9559014" cy="694918"/>
      </dsp:txXfrm>
    </dsp:sp>
    <dsp:sp modelId="{DE09BDFB-F8DC-402A-AFC4-A47B7EDAECDC}">
      <dsp:nvSpPr>
        <dsp:cNvPr id="0" name=""/>
        <dsp:cNvSpPr/>
      </dsp:nvSpPr>
      <dsp:spPr>
        <a:xfrm rot="5400000">
          <a:off x="-177716" y="3294611"/>
          <a:ext cx="1184775" cy="82934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531567"/>
        <a:ext cx="829343" cy="355432"/>
      </dsp:txXfrm>
    </dsp:sp>
    <dsp:sp modelId="{37CEF49F-3BE7-43DD-B2DF-CDA7BB82C29E}">
      <dsp:nvSpPr>
        <dsp:cNvPr id="0" name=""/>
        <dsp:cNvSpPr/>
      </dsp:nvSpPr>
      <dsp:spPr>
        <a:xfrm rot="5400000">
          <a:off x="5242594" y="-1296356"/>
          <a:ext cx="770104" cy="9596607"/>
        </a:xfrm>
        <a:prstGeom prst="round2SameRect">
          <a:avLst/>
        </a:prstGeom>
        <a:solidFill>
          <a:schemeClr val="bg2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Nước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ép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trái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cây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29343" y="3154488"/>
        <a:ext cx="9559014" cy="6949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79066" y="179066"/>
          <a:ext cx="1193774" cy="8356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17821"/>
        <a:ext cx="835641" cy="358133"/>
      </dsp:txXfrm>
    </dsp:sp>
    <dsp:sp modelId="{35F39544-CE5B-4742-8C2B-366930493E7F}">
      <dsp:nvSpPr>
        <dsp:cNvPr id="0" name=""/>
        <dsp:cNvSpPr/>
      </dsp:nvSpPr>
      <dsp:spPr>
        <a:xfrm rot="5400000">
          <a:off x="5523744" y="-4685046"/>
          <a:ext cx="776361" cy="101525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Rau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xanh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quả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ít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ngọt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ít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dầu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mỡ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35642" y="40955"/>
        <a:ext cx="10114667" cy="700563"/>
      </dsp:txXfrm>
    </dsp:sp>
    <dsp:sp modelId="{8C7ED3DB-3783-4021-B562-A020983CA371}">
      <dsp:nvSpPr>
        <dsp:cNvPr id="0" name=""/>
        <dsp:cNvSpPr/>
      </dsp:nvSpPr>
      <dsp:spPr>
        <a:xfrm rot="5400000">
          <a:off x="-179066" y="1228519"/>
          <a:ext cx="1193774" cy="8356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467274"/>
        <a:ext cx="835641" cy="358133"/>
      </dsp:txXfrm>
    </dsp:sp>
    <dsp:sp modelId="{9455AA65-36B9-4AC9-B4D8-67632B1E3C70}">
      <dsp:nvSpPr>
        <dsp:cNvPr id="0" name=""/>
        <dsp:cNvSpPr/>
      </dsp:nvSpPr>
      <dsp:spPr>
        <a:xfrm rot="5400000">
          <a:off x="5531711" y="-3656840"/>
          <a:ext cx="760426" cy="101525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dầu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mỡ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35642" y="1076350"/>
        <a:ext cx="10115445" cy="686184"/>
      </dsp:txXfrm>
    </dsp:sp>
    <dsp:sp modelId="{5879FD45-A004-41C3-8F75-44585E9B7556}">
      <dsp:nvSpPr>
        <dsp:cNvPr id="0" name=""/>
        <dsp:cNvSpPr/>
      </dsp:nvSpPr>
      <dsp:spPr>
        <a:xfrm rot="5400000">
          <a:off x="-179066" y="2274916"/>
          <a:ext cx="1193774" cy="8356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513671"/>
        <a:ext cx="835641" cy="358133"/>
      </dsp:txXfrm>
    </dsp:sp>
    <dsp:sp modelId="{50714AC9-E134-43C0-912B-EF962B8CDCA6}">
      <dsp:nvSpPr>
        <dsp:cNvPr id="0" name=""/>
        <dsp:cNvSpPr/>
      </dsp:nvSpPr>
      <dsp:spPr>
        <a:xfrm rot="5400000">
          <a:off x="5523948" y="-2592456"/>
          <a:ext cx="775953" cy="101525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Bánh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kẹo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ngọt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35642" y="2133729"/>
        <a:ext cx="10114687" cy="700195"/>
      </dsp:txXfrm>
    </dsp:sp>
    <dsp:sp modelId="{DE09BDFB-F8DC-402A-AFC4-A47B7EDAECDC}">
      <dsp:nvSpPr>
        <dsp:cNvPr id="0" name=""/>
        <dsp:cNvSpPr/>
      </dsp:nvSpPr>
      <dsp:spPr>
        <a:xfrm rot="5400000">
          <a:off x="-179066" y="3321313"/>
          <a:ext cx="1193774" cy="8356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560068"/>
        <a:ext cx="835641" cy="358133"/>
      </dsp:txXfrm>
    </dsp:sp>
    <dsp:sp modelId="{37CEF49F-3BE7-43DD-B2DF-CDA7BB82C29E}">
      <dsp:nvSpPr>
        <dsp:cNvPr id="0" name=""/>
        <dsp:cNvSpPr/>
      </dsp:nvSpPr>
      <dsp:spPr>
        <a:xfrm rot="5400000">
          <a:off x="5523948" y="-1546059"/>
          <a:ext cx="775953" cy="101525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Nội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tạng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phủ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tạng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35642" y="3180126"/>
        <a:ext cx="10114687" cy="7001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79066" y="179066"/>
          <a:ext cx="1193774" cy="8356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17821"/>
        <a:ext cx="835641" cy="358133"/>
      </dsp:txXfrm>
    </dsp:sp>
    <dsp:sp modelId="{35F39544-CE5B-4742-8C2B-366930493E7F}">
      <dsp:nvSpPr>
        <dsp:cNvPr id="0" name=""/>
        <dsp:cNvSpPr/>
      </dsp:nvSpPr>
      <dsp:spPr>
        <a:xfrm rot="5400000">
          <a:off x="5498535" y="-4632105"/>
          <a:ext cx="776361" cy="10102148"/>
        </a:xfrm>
        <a:prstGeom prst="round2SameRect">
          <a:avLst/>
        </a:prstGeom>
        <a:solidFill>
          <a:schemeClr val="accent1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Rau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xanh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quả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ít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ngọt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thực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phẩm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ít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dầu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mỡ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35642" y="68687"/>
        <a:ext cx="10064249" cy="700563"/>
      </dsp:txXfrm>
    </dsp:sp>
    <dsp:sp modelId="{8C7ED3DB-3783-4021-B562-A020983CA371}">
      <dsp:nvSpPr>
        <dsp:cNvPr id="0" name=""/>
        <dsp:cNvSpPr/>
      </dsp:nvSpPr>
      <dsp:spPr>
        <a:xfrm rot="5400000">
          <a:off x="-179066" y="1228519"/>
          <a:ext cx="1193774" cy="8356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467274"/>
        <a:ext cx="835641" cy="358133"/>
      </dsp:txXfrm>
    </dsp:sp>
    <dsp:sp modelId="{9455AA65-36B9-4AC9-B4D8-67632B1E3C70}">
      <dsp:nvSpPr>
        <dsp:cNvPr id="0" name=""/>
        <dsp:cNvSpPr/>
      </dsp:nvSpPr>
      <dsp:spPr>
        <a:xfrm rot="5400000">
          <a:off x="5498739" y="-3613644"/>
          <a:ext cx="775953" cy="101021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ăn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nhiều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dầu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mỡ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35642" y="1087332"/>
        <a:ext cx="10064269" cy="700195"/>
      </dsp:txXfrm>
    </dsp:sp>
    <dsp:sp modelId="{5879FD45-A004-41C3-8F75-44585E9B7556}">
      <dsp:nvSpPr>
        <dsp:cNvPr id="0" name=""/>
        <dsp:cNvSpPr/>
      </dsp:nvSpPr>
      <dsp:spPr>
        <a:xfrm rot="5400000">
          <a:off x="-179066" y="2274916"/>
          <a:ext cx="1193774" cy="8356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513671"/>
        <a:ext cx="835641" cy="358133"/>
      </dsp:txXfrm>
    </dsp:sp>
    <dsp:sp modelId="{50714AC9-E134-43C0-912B-EF962B8CDCA6}">
      <dsp:nvSpPr>
        <dsp:cNvPr id="0" name=""/>
        <dsp:cNvSpPr/>
      </dsp:nvSpPr>
      <dsp:spPr>
        <a:xfrm rot="5400000">
          <a:off x="5498739" y="-2567247"/>
          <a:ext cx="775953" cy="10102148"/>
        </a:xfrm>
        <a:prstGeom prst="round2SameRect">
          <a:avLst/>
        </a:prstGeom>
        <a:solidFill>
          <a:schemeClr val="bg2">
            <a:alpha val="9000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Bánh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kẹo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ngọt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35642" y="2133729"/>
        <a:ext cx="10064269" cy="700195"/>
      </dsp:txXfrm>
    </dsp:sp>
    <dsp:sp modelId="{DE09BDFB-F8DC-402A-AFC4-A47B7EDAECDC}">
      <dsp:nvSpPr>
        <dsp:cNvPr id="0" name=""/>
        <dsp:cNvSpPr/>
      </dsp:nvSpPr>
      <dsp:spPr>
        <a:xfrm rot="5400000">
          <a:off x="-179066" y="3321313"/>
          <a:ext cx="1193774" cy="8356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560068"/>
        <a:ext cx="835641" cy="358133"/>
      </dsp:txXfrm>
    </dsp:sp>
    <dsp:sp modelId="{37CEF49F-3BE7-43DD-B2DF-CDA7BB82C29E}">
      <dsp:nvSpPr>
        <dsp:cNvPr id="0" name=""/>
        <dsp:cNvSpPr/>
      </dsp:nvSpPr>
      <dsp:spPr>
        <a:xfrm rot="5400000">
          <a:off x="5498739" y="-1520850"/>
          <a:ext cx="775953" cy="101021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Nội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tạng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phủ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tạng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vật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35642" y="3180126"/>
        <a:ext cx="10064269" cy="7001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790D-703A-457D-9B2A-B653960781AE}">
      <dsp:nvSpPr>
        <dsp:cNvPr id="0" name=""/>
        <dsp:cNvSpPr/>
      </dsp:nvSpPr>
      <dsp:spPr>
        <a:xfrm rot="5400000">
          <a:off x="-186202" y="220207"/>
          <a:ext cx="1241350" cy="8689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1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68478"/>
        <a:ext cx="868945" cy="372405"/>
      </dsp:txXfrm>
    </dsp:sp>
    <dsp:sp modelId="{35F39544-CE5B-4742-8C2B-366930493E7F}">
      <dsp:nvSpPr>
        <dsp:cNvPr id="0" name=""/>
        <dsp:cNvSpPr/>
      </dsp:nvSpPr>
      <dsp:spPr>
        <a:xfrm rot="5400000">
          <a:off x="5367229" y="-4492629"/>
          <a:ext cx="893102" cy="98896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Thường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xuyên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ngồi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xem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tivi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thoại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chơi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tử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,…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68946" y="49252"/>
        <a:ext cx="9846071" cy="805906"/>
      </dsp:txXfrm>
    </dsp:sp>
    <dsp:sp modelId="{8C7ED3DB-3783-4021-B562-A020983CA371}">
      <dsp:nvSpPr>
        <dsp:cNvPr id="0" name=""/>
        <dsp:cNvSpPr/>
      </dsp:nvSpPr>
      <dsp:spPr>
        <a:xfrm rot="5400000">
          <a:off x="-186202" y="1386632"/>
          <a:ext cx="1241350" cy="8689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2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634903"/>
        <a:ext cx="868945" cy="372405"/>
      </dsp:txXfrm>
    </dsp:sp>
    <dsp:sp modelId="{9455AA65-36B9-4AC9-B4D8-67632B1E3C70}">
      <dsp:nvSpPr>
        <dsp:cNvPr id="0" name=""/>
        <dsp:cNvSpPr/>
      </dsp:nvSpPr>
      <dsp:spPr>
        <a:xfrm rot="5400000">
          <a:off x="5356619" y="-3340965"/>
          <a:ext cx="914321" cy="98896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Thường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xuyên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tham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gia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vận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dục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thể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thao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68946" y="1191341"/>
        <a:ext cx="9845036" cy="825055"/>
      </dsp:txXfrm>
    </dsp:sp>
    <dsp:sp modelId="{5879FD45-A004-41C3-8F75-44585E9B7556}">
      <dsp:nvSpPr>
        <dsp:cNvPr id="0" name=""/>
        <dsp:cNvSpPr/>
      </dsp:nvSpPr>
      <dsp:spPr>
        <a:xfrm rot="5400000">
          <a:off x="-186202" y="2484786"/>
          <a:ext cx="1241350" cy="8689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3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733057"/>
        <a:ext cx="868945" cy="372405"/>
      </dsp:txXfrm>
    </dsp:sp>
    <dsp:sp modelId="{50714AC9-E134-43C0-912B-EF962B8CDCA6}">
      <dsp:nvSpPr>
        <dsp:cNvPr id="0" name=""/>
        <dsp:cNvSpPr/>
      </dsp:nvSpPr>
      <dsp:spPr>
        <a:xfrm rot="5400000">
          <a:off x="5410341" y="-2242811"/>
          <a:ext cx="806877" cy="98896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Ngủ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muộn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10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giờ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tối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khuya</a:t>
          </a:r>
          <a:r>
            <a:rPr lang="es-E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68945" y="2337973"/>
        <a:ext cx="9850281" cy="728101"/>
      </dsp:txXfrm>
    </dsp:sp>
    <dsp:sp modelId="{DE09BDFB-F8DC-402A-AFC4-A47B7EDAECDC}">
      <dsp:nvSpPr>
        <dsp:cNvPr id="0" name=""/>
        <dsp:cNvSpPr/>
      </dsp:nvSpPr>
      <dsp:spPr>
        <a:xfrm rot="5400000">
          <a:off x="-186202" y="3582941"/>
          <a:ext cx="1241350" cy="8689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Arial" pitchFamily="34" charset="0"/>
              <a:cs typeface="Arial" pitchFamily="34" charset="0"/>
            </a:rPr>
            <a:t>4</a:t>
          </a:r>
          <a:endParaRPr lang="en-US" sz="36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831212"/>
        <a:ext cx="868945" cy="372405"/>
      </dsp:txXfrm>
    </dsp:sp>
    <dsp:sp modelId="{37CEF49F-3BE7-43DD-B2DF-CDA7BB82C29E}">
      <dsp:nvSpPr>
        <dsp:cNvPr id="0" name=""/>
        <dsp:cNvSpPr/>
      </dsp:nvSpPr>
      <dsp:spPr>
        <a:xfrm rot="5400000">
          <a:off x="5410341" y="-1144657"/>
          <a:ext cx="806877" cy="98896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obliqueBottomLeft"/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Ngủ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sớm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trước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10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giờ</a:t>
          </a:r>
          <a:r>
            <a:rPr lang="en-US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tối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68945" y="3436127"/>
        <a:ext cx="9850281" cy="728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4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1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8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26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2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9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9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0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5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3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86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3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file:///C:\Users\Huyen\Downloads\KHOA%20DD%20CDC\ai%20la%20trieu%20phu%20mo%20dau%20-%20ai%20la%20trieu%20phu.mp3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Huyen\Downloads\KHOA%20DD%20CDC\ai%20la%20trieu%20phu%20mo%20dau%20-%20ai%20la%20trieu%20phu.mp3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9.xml"/><Relationship Id="rId11" Type="http://schemas.openxmlformats.org/officeDocument/2006/relationships/image" Target="../media/image2.png"/><Relationship Id="rId5" Type="http://schemas.openxmlformats.org/officeDocument/2006/relationships/audio" Target="../media/audio2.wav"/><Relationship Id="rId10" Type="http://schemas.microsoft.com/office/2007/relationships/diagramDrawing" Target="../diagrams/drawing9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11.xml"/><Relationship Id="rId11" Type="http://schemas.openxmlformats.org/officeDocument/2006/relationships/image" Target="../media/image2.png"/><Relationship Id="rId5" Type="http://schemas.openxmlformats.org/officeDocument/2006/relationships/audio" Target="../media/audio2.wav"/><Relationship Id="rId10" Type="http://schemas.microsoft.com/office/2007/relationships/diagramDrawing" Target="../diagrams/drawing11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1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slideLayout" Target="../slideLayouts/slideLayout2.xml"/><Relationship Id="rId7" Type="http://schemas.openxmlformats.org/officeDocument/2006/relationships/diagramData" Target="../diagrams/data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microsoft.com/office/2007/relationships/diagramDrawing" Target="../diagrams/drawing13.xml"/><Relationship Id="rId5" Type="http://schemas.openxmlformats.org/officeDocument/2006/relationships/audio" Target="../media/audio2.wav"/><Relationship Id="rId10" Type="http://schemas.openxmlformats.org/officeDocument/2006/relationships/diagramColors" Target="../diagrams/colors13.xml"/><Relationship Id="rId4" Type="http://schemas.openxmlformats.org/officeDocument/2006/relationships/audio" Target="../media/audio1.wav"/><Relationship Id="rId9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slideLayout" Target="../slideLayouts/slideLayout2.xml"/><Relationship Id="rId7" Type="http://schemas.openxmlformats.org/officeDocument/2006/relationships/diagramData" Target="../diagrams/data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microsoft.com/office/2007/relationships/diagramDrawing" Target="../diagrams/drawing1.xml"/><Relationship Id="rId5" Type="http://schemas.openxmlformats.org/officeDocument/2006/relationships/audio" Target="../media/audio2.wav"/><Relationship Id="rId10" Type="http://schemas.openxmlformats.org/officeDocument/2006/relationships/diagramColors" Target="../diagrams/colors1.xml"/><Relationship Id="rId4" Type="http://schemas.openxmlformats.org/officeDocument/2006/relationships/audio" Target="../media/audio1.wav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3.xml"/><Relationship Id="rId11" Type="http://schemas.openxmlformats.org/officeDocument/2006/relationships/image" Target="../media/image2.png"/><Relationship Id="rId5" Type="http://schemas.openxmlformats.org/officeDocument/2006/relationships/audio" Target="../media/audio2.wav"/><Relationship Id="rId10" Type="http://schemas.microsoft.com/office/2007/relationships/diagramDrawing" Target="../diagrams/drawing3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5.xml"/><Relationship Id="rId11" Type="http://schemas.openxmlformats.org/officeDocument/2006/relationships/image" Target="../media/image2.png"/><Relationship Id="rId5" Type="http://schemas.openxmlformats.org/officeDocument/2006/relationships/audio" Target="../media/audio2.wav"/><Relationship Id="rId10" Type="http://schemas.microsoft.com/office/2007/relationships/diagramDrawing" Target="../diagrams/drawing5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Data" Target="../diagrams/data7.xml"/><Relationship Id="rId11" Type="http://schemas.openxmlformats.org/officeDocument/2006/relationships/image" Target="../media/image2.png"/><Relationship Id="rId5" Type="http://schemas.openxmlformats.org/officeDocument/2006/relationships/audio" Target="../media/audio2.wav"/><Relationship Id="rId10" Type="http://schemas.microsoft.com/office/2007/relationships/diagramDrawing" Target="../diagrams/drawing7.xml"/><Relationship Id="rId4" Type="http://schemas.openxmlformats.org/officeDocument/2006/relationships/audio" Target="../media/audio1.wav"/><Relationship Id="rId9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340025">
            <a:off x="731723" y="3114568"/>
            <a:ext cx="11086054" cy="225713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s-ES" b="1" dirty="0" err="1">
                <a:solidFill>
                  <a:schemeClr val="accent1"/>
                </a:solidFill>
              </a:rPr>
              <a:t>Dinh</a:t>
            </a:r>
            <a:r>
              <a:rPr lang="es-ES" b="1" dirty="0">
                <a:solidFill>
                  <a:schemeClr val="accent1"/>
                </a:solidFill>
              </a:rPr>
              <a:t> </a:t>
            </a:r>
            <a:r>
              <a:rPr lang="es-ES" b="1" dirty="0" err="1">
                <a:solidFill>
                  <a:schemeClr val="accent1"/>
                </a:solidFill>
              </a:rPr>
              <a:t>dưỡng</a:t>
            </a:r>
            <a:r>
              <a:rPr lang="es-ES" b="1" dirty="0">
                <a:solidFill>
                  <a:schemeClr val="accent1"/>
                </a:solidFill>
              </a:rPr>
              <a:t> </a:t>
            </a:r>
            <a:r>
              <a:rPr lang="es-ES" b="1" dirty="0" err="1">
                <a:solidFill>
                  <a:schemeClr val="accent1"/>
                </a:solidFill>
              </a:rPr>
              <a:t>phòng</a:t>
            </a:r>
            <a:r>
              <a:rPr lang="es-ES" b="1" dirty="0">
                <a:solidFill>
                  <a:schemeClr val="accent1"/>
                </a:solidFill>
              </a:rPr>
              <a:t> </a:t>
            </a:r>
            <a:r>
              <a:rPr lang="es-ES" b="1" dirty="0" err="1">
                <a:solidFill>
                  <a:schemeClr val="accent1"/>
                </a:solidFill>
              </a:rPr>
              <a:t>chống</a:t>
            </a:r>
            <a:r>
              <a:rPr lang="es-ES" b="1" dirty="0">
                <a:solidFill>
                  <a:schemeClr val="accent1"/>
                </a:solidFill>
              </a:rPr>
              <a:t> </a:t>
            </a:r>
            <a:r>
              <a:rPr lang="es-ES" b="1" dirty="0" err="1">
                <a:solidFill>
                  <a:schemeClr val="accent1"/>
                </a:solidFill>
              </a:rPr>
              <a:t>thừa</a:t>
            </a:r>
            <a:r>
              <a:rPr lang="es-ES" b="1" dirty="0">
                <a:solidFill>
                  <a:schemeClr val="accent1"/>
                </a:solidFill>
              </a:rPr>
              <a:t> </a:t>
            </a:r>
            <a:r>
              <a:rPr lang="es-ES" b="1" dirty="0" err="1">
                <a:solidFill>
                  <a:schemeClr val="accent1"/>
                </a:solidFill>
              </a:rPr>
              <a:t>cân</a:t>
            </a:r>
            <a:r>
              <a:rPr lang="es-ES" b="1" dirty="0">
                <a:solidFill>
                  <a:schemeClr val="accent1"/>
                </a:solidFill>
              </a:rPr>
              <a:t> </a:t>
            </a:r>
            <a:r>
              <a:rPr lang="es-ES" b="1" dirty="0" err="1">
                <a:solidFill>
                  <a:schemeClr val="accent1"/>
                </a:solidFill>
              </a:rPr>
              <a:t>béo</a:t>
            </a:r>
            <a:r>
              <a:rPr lang="es-ES" b="1" dirty="0">
                <a:solidFill>
                  <a:schemeClr val="accent1"/>
                </a:solidFill>
              </a:rPr>
              <a:t> </a:t>
            </a:r>
            <a:r>
              <a:rPr lang="es-ES" b="1" dirty="0" err="1">
                <a:solidFill>
                  <a:schemeClr val="accent1"/>
                </a:solidFill>
              </a:rPr>
              <a:t>phì</a:t>
            </a:r>
            <a:r>
              <a:rPr lang="es-ES" b="1" dirty="0">
                <a:solidFill>
                  <a:schemeClr val="accent1"/>
                </a:solidFill>
              </a:rPr>
              <a:t> 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02473" y="6968001"/>
            <a:ext cx="609600" cy="609600"/>
          </a:xfrm>
          <a:prstGeom prst="rect">
            <a:avLst/>
          </a:prstGeom>
        </p:spPr>
      </p:pic>
      <p:pic>
        <p:nvPicPr>
          <p:cNvPr id="11" name="ai la trieu phu mo dau - ai la trieu phu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87200" y="0"/>
            <a:ext cx="304800" cy="304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1109624">
            <a:off x="881681" y="690144"/>
            <a:ext cx="6188624" cy="17702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Trò</a:t>
            </a:r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chơi</a:t>
            </a:r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9: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858" y="333682"/>
            <a:ext cx="1516215" cy="1490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501" y="179803"/>
            <a:ext cx="2173357" cy="217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23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1198 -3.7037E-7 L -0.0586 0.0055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9" grpId="0" animBg="1"/>
      <p:bldP spid="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167" y="235917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505542"/>
              </p:ext>
            </p:extLst>
          </p:nvPr>
        </p:nvGraphicFramePr>
        <p:xfrm>
          <a:off x="1039133" y="2104927"/>
          <a:ext cx="10758615" cy="4643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420298" y="77384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714213" y="664038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711719" y="66403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684244" y="67974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671382" y="70587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684243" y="77384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658011" y="70587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671128" y="732009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643226" y="732009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552271" y="82611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492250" y="448593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00113" y="3226905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804027" y="2972788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7" name="Rectangle 6"/>
          <p:cNvSpPr/>
          <p:nvPr/>
        </p:nvSpPr>
        <p:spPr>
          <a:xfrm>
            <a:off x="2349570" y="544507"/>
            <a:ext cx="8920240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fontAlgn="base"/>
            <a:r>
              <a:rPr lang="es-ES" sz="3600" b="1" dirty="0" err="1"/>
              <a:t>Câu</a:t>
            </a:r>
            <a:r>
              <a:rPr lang="es-ES" sz="3600" b="1" dirty="0"/>
              <a:t> 5. </a:t>
            </a:r>
            <a:r>
              <a:rPr lang="en-US" sz="3600" b="1" dirty="0"/>
              <a:t>Theo </a:t>
            </a:r>
            <a:r>
              <a:rPr lang="en-US" sz="3600" b="1" dirty="0" err="1"/>
              <a:t>em</a:t>
            </a:r>
            <a:r>
              <a:rPr lang="en-US" sz="3600" b="1" dirty="0"/>
              <a:t>, </a:t>
            </a:r>
            <a:r>
              <a:rPr lang="en-US" sz="3600" b="1" dirty="0" err="1"/>
              <a:t>nếu</a:t>
            </a:r>
            <a:r>
              <a:rPr lang="en-US" sz="3600" b="1" dirty="0"/>
              <a:t> </a:t>
            </a:r>
            <a:r>
              <a:rPr lang="en-US" sz="3600" b="1" dirty="0" err="1"/>
              <a:t>bị</a:t>
            </a:r>
            <a:r>
              <a:rPr lang="en-US" sz="3600" b="1" dirty="0"/>
              <a:t> </a:t>
            </a:r>
            <a:r>
              <a:rPr lang="en-US" sz="3600" b="1" dirty="0" err="1"/>
              <a:t>thừa</a:t>
            </a:r>
            <a:r>
              <a:rPr lang="en-US" sz="3600" b="1" dirty="0"/>
              <a:t> </a:t>
            </a:r>
            <a:r>
              <a:rPr lang="en-US" sz="3600" b="1" dirty="0" err="1" smtClean="0"/>
              <a:t>cân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thì</a:t>
            </a:r>
            <a:r>
              <a:rPr lang="en-US" sz="3600" b="1" dirty="0" smtClean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nên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thường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xuyên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/>
              <a:t>làm</a:t>
            </a:r>
            <a:r>
              <a:rPr lang="en-US" sz="3600" b="1" dirty="0"/>
              <a:t> </a:t>
            </a:r>
            <a:r>
              <a:rPr lang="en-US" sz="3600" b="1" dirty="0" err="1"/>
              <a:t>gì</a:t>
            </a:r>
            <a:r>
              <a:rPr lang="es-ES" sz="3600" b="1" dirty="0"/>
              <a:t>? </a:t>
            </a:r>
            <a:r>
              <a:rPr lang="es-ES" sz="3600" i="1" dirty="0"/>
              <a:t>(</a:t>
            </a:r>
            <a:r>
              <a:rPr lang="es-ES" sz="3600" i="1" dirty="0" err="1"/>
              <a:t>Chọn</a:t>
            </a:r>
            <a:r>
              <a:rPr lang="es-ES" sz="3600" i="1" dirty="0"/>
              <a:t> </a:t>
            </a:r>
            <a:r>
              <a:rPr lang="es-ES" sz="3600" b="1" i="1" dirty="0" err="1">
                <a:solidFill>
                  <a:srgbClr val="FFFF00"/>
                </a:solidFill>
              </a:rPr>
              <a:t>các</a:t>
            </a:r>
            <a:r>
              <a:rPr lang="es-ES" sz="3600" i="1" dirty="0"/>
              <a:t> </a:t>
            </a:r>
            <a:r>
              <a:rPr lang="es-ES" sz="3600" i="1" dirty="0" err="1"/>
              <a:t>đáp</a:t>
            </a:r>
            <a:r>
              <a:rPr lang="es-ES" sz="3600" i="1" dirty="0"/>
              <a:t> </a:t>
            </a:r>
            <a:r>
              <a:rPr lang="es-ES" sz="3600" i="1" dirty="0" err="1"/>
              <a:t>án</a:t>
            </a:r>
            <a:r>
              <a:rPr lang="es-ES" sz="3600" i="1" dirty="0"/>
              <a:t> </a:t>
            </a:r>
            <a:r>
              <a:rPr lang="es-ES" sz="3600" i="1" dirty="0" err="1"/>
              <a:t>đúng</a:t>
            </a:r>
            <a:r>
              <a:rPr lang="es-ES" sz="3600" i="1" dirty="0" smtClean="0"/>
              <a:t>)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94755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54" y="265734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052955"/>
              </p:ext>
            </p:extLst>
          </p:nvPr>
        </p:nvGraphicFramePr>
        <p:xfrm>
          <a:off x="731020" y="2026982"/>
          <a:ext cx="11026971" cy="469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0" y="3177209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495914" y="3002605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7" name="Rectangle 6"/>
          <p:cNvSpPr/>
          <p:nvPr/>
        </p:nvSpPr>
        <p:spPr>
          <a:xfrm>
            <a:off x="2050690" y="608810"/>
            <a:ext cx="8966559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fontAlgn="base"/>
            <a:r>
              <a:rPr lang="es-ES" sz="3600" b="1" dirty="0" err="1"/>
              <a:t>Câu</a:t>
            </a:r>
            <a:r>
              <a:rPr lang="es-ES" sz="3600" b="1" dirty="0"/>
              <a:t> 5. </a:t>
            </a:r>
            <a:r>
              <a:rPr lang="en-US" sz="3600" b="1" dirty="0"/>
              <a:t>Theo </a:t>
            </a:r>
            <a:r>
              <a:rPr lang="en-US" sz="3600" b="1" dirty="0" err="1"/>
              <a:t>em</a:t>
            </a:r>
            <a:r>
              <a:rPr lang="en-US" sz="3600" b="1" dirty="0"/>
              <a:t>, </a:t>
            </a:r>
            <a:r>
              <a:rPr lang="en-US" sz="3600" b="1" dirty="0" err="1"/>
              <a:t>nếu</a:t>
            </a:r>
            <a:r>
              <a:rPr lang="en-US" sz="3600" b="1" dirty="0"/>
              <a:t> </a:t>
            </a:r>
            <a:r>
              <a:rPr lang="en-US" sz="3600" b="1" dirty="0" err="1"/>
              <a:t>bị</a:t>
            </a:r>
            <a:r>
              <a:rPr lang="en-US" sz="3600" b="1" dirty="0"/>
              <a:t> </a:t>
            </a:r>
            <a:r>
              <a:rPr lang="en-US" sz="3600" b="1" dirty="0" err="1"/>
              <a:t>thừa</a:t>
            </a:r>
            <a:r>
              <a:rPr lang="en-US" sz="3600" b="1" dirty="0"/>
              <a:t> </a:t>
            </a:r>
            <a:r>
              <a:rPr lang="en-US" sz="3600" b="1" dirty="0" err="1" smtClean="0"/>
              <a:t>cân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thì</a:t>
            </a:r>
            <a:r>
              <a:rPr lang="en-US" sz="3600" b="1" dirty="0" smtClean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nên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thường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xuyên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/>
              <a:t>làm</a:t>
            </a:r>
            <a:r>
              <a:rPr lang="en-US" sz="3600" b="1" dirty="0"/>
              <a:t> </a:t>
            </a:r>
            <a:r>
              <a:rPr lang="en-US" sz="3600" b="1" dirty="0" err="1"/>
              <a:t>gì</a:t>
            </a:r>
            <a:r>
              <a:rPr lang="es-ES" sz="3600" b="1" dirty="0"/>
              <a:t>? </a:t>
            </a:r>
            <a:r>
              <a:rPr lang="es-ES" sz="3600" i="1" dirty="0"/>
              <a:t>(</a:t>
            </a:r>
            <a:r>
              <a:rPr lang="es-ES" sz="3600" i="1" dirty="0" err="1"/>
              <a:t>Chọn</a:t>
            </a:r>
            <a:r>
              <a:rPr lang="es-ES" sz="3600" i="1" dirty="0"/>
              <a:t> </a:t>
            </a:r>
            <a:r>
              <a:rPr lang="es-ES" sz="3600" b="1" i="1" dirty="0" err="1">
                <a:solidFill>
                  <a:srgbClr val="FFFF00"/>
                </a:solidFill>
              </a:rPr>
              <a:t>các</a:t>
            </a:r>
            <a:r>
              <a:rPr lang="es-ES" sz="3600" i="1" dirty="0"/>
              <a:t> </a:t>
            </a:r>
            <a:r>
              <a:rPr lang="es-ES" sz="3600" i="1" dirty="0" err="1"/>
              <a:t>đáp</a:t>
            </a:r>
            <a:r>
              <a:rPr lang="es-ES" sz="3600" i="1" dirty="0"/>
              <a:t> </a:t>
            </a:r>
            <a:r>
              <a:rPr lang="es-ES" sz="3600" i="1" dirty="0" err="1"/>
              <a:t>án</a:t>
            </a:r>
            <a:r>
              <a:rPr lang="es-ES" sz="3600" i="1" dirty="0"/>
              <a:t> </a:t>
            </a:r>
            <a:r>
              <a:rPr lang="es-ES" sz="3600" i="1" dirty="0" err="1"/>
              <a:t>đúng</a:t>
            </a:r>
            <a:r>
              <a:rPr lang="es-ES" sz="3600" i="1" dirty="0" smtClean="0"/>
              <a:t>)</a:t>
            </a:r>
            <a:endParaRPr lang="vi-VN" sz="3600" dirty="0"/>
          </a:p>
        </p:txBody>
      </p:sp>
      <p:sp>
        <p:nvSpPr>
          <p:cNvPr id="18" name="Oval 17"/>
          <p:cNvSpPr/>
          <p:nvPr/>
        </p:nvSpPr>
        <p:spPr>
          <a:xfrm>
            <a:off x="731020" y="3482009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1020" y="5701748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2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17" y="444638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162887"/>
              </p:ext>
            </p:extLst>
          </p:nvPr>
        </p:nvGraphicFramePr>
        <p:xfrm>
          <a:off x="648677" y="2515181"/>
          <a:ext cx="10942984" cy="4350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264948" y="982568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558863" y="872759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556369" y="872758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528894" y="88846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516032" y="91459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528893" y="982568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502661" y="91459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515778" y="940730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87876" y="940730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96921" y="103483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336900" y="657314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3385930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648677" y="3181509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7" name="Rectangle 6"/>
          <p:cNvSpPr/>
          <p:nvPr/>
        </p:nvSpPr>
        <p:spPr>
          <a:xfrm>
            <a:off x="1936478" y="503426"/>
            <a:ext cx="9463706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3600" b="1" dirty="0" err="1"/>
              <a:t>Câu</a:t>
            </a:r>
            <a:r>
              <a:rPr lang="en-US" sz="3600" b="1" dirty="0"/>
              <a:t> 6. Theo </a:t>
            </a:r>
            <a:r>
              <a:rPr lang="en-US" sz="3600" b="1" dirty="0" err="1"/>
              <a:t>em</a:t>
            </a:r>
            <a:r>
              <a:rPr lang="en-US" sz="3600" b="1" dirty="0"/>
              <a:t>, </a:t>
            </a:r>
            <a:r>
              <a:rPr lang="en-US" sz="3600" b="1" dirty="0" err="1"/>
              <a:t>nếu</a:t>
            </a:r>
            <a:r>
              <a:rPr lang="en-US" sz="3600" b="1" dirty="0"/>
              <a:t> </a:t>
            </a:r>
            <a:r>
              <a:rPr lang="en-US" sz="3600" b="1" dirty="0" err="1"/>
              <a:t>bị</a:t>
            </a:r>
            <a:r>
              <a:rPr lang="en-US" sz="3600" b="1" dirty="0"/>
              <a:t> </a:t>
            </a:r>
            <a:r>
              <a:rPr lang="en-US" sz="3600" b="1" dirty="0" err="1"/>
              <a:t>thừa</a:t>
            </a:r>
            <a:r>
              <a:rPr lang="en-US" sz="3600" b="1" dirty="0"/>
              <a:t> </a:t>
            </a:r>
            <a:r>
              <a:rPr lang="en-US" sz="3600" b="1" dirty="0" err="1" smtClean="0"/>
              <a:t>cân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thì</a:t>
            </a:r>
            <a:r>
              <a:rPr lang="en-US" sz="3600" b="1" dirty="0" smtClean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nên</a:t>
            </a:r>
            <a:r>
              <a:rPr lang="en-US" sz="3600" b="1" dirty="0"/>
              <a:t> </a:t>
            </a:r>
            <a:r>
              <a:rPr lang="en-US" sz="3600" b="1" dirty="0" err="1"/>
              <a:t>sử</a:t>
            </a:r>
            <a:r>
              <a:rPr lang="en-US" sz="3600" b="1" dirty="0"/>
              <a:t> </a:t>
            </a:r>
            <a:r>
              <a:rPr lang="en-US" sz="3600" b="1" dirty="0" err="1"/>
              <a:t>dụng</a:t>
            </a:r>
            <a:r>
              <a:rPr lang="en-US" sz="3600" b="1" dirty="0"/>
              <a:t> </a:t>
            </a:r>
            <a:r>
              <a:rPr lang="en-US" sz="3600" b="1" dirty="0" err="1"/>
              <a:t>loại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sữa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và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chế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phẩm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từ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sữa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? </a:t>
            </a:r>
            <a:endParaRPr lang="en-US" sz="3600" b="1" dirty="0" smtClean="0"/>
          </a:p>
          <a:p>
            <a:pPr fontAlgn="base"/>
            <a:r>
              <a:rPr lang="es-ES" sz="3600" i="1" dirty="0" smtClean="0"/>
              <a:t>(</a:t>
            </a:r>
            <a:r>
              <a:rPr lang="es-ES" sz="3600" i="1" dirty="0" err="1"/>
              <a:t>Chọn</a:t>
            </a:r>
            <a:r>
              <a:rPr lang="es-ES" sz="3600" i="1" dirty="0"/>
              <a:t> </a:t>
            </a:r>
            <a:r>
              <a:rPr lang="es-ES" sz="3600" b="1" i="1" dirty="0" err="1">
                <a:solidFill>
                  <a:srgbClr val="FFFF00"/>
                </a:solidFill>
              </a:rPr>
              <a:t>một</a:t>
            </a:r>
            <a:r>
              <a:rPr lang="es-ES" sz="3600" i="1" dirty="0"/>
              <a:t> </a:t>
            </a:r>
            <a:r>
              <a:rPr lang="es-ES" sz="3600" i="1" dirty="0" err="1"/>
              <a:t>đáp</a:t>
            </a:r>
            <a:r>
              <a:rPr lang="es-ES" sz="3600" i="1" dirty="0"/>
              <a:t> </a:t>
            </a:r>
            <a:r>
              <a:rPr lang="es-ES" sz="3600" i="1" dirty="0" err="1"/>
              <a:t>án</a:t>
            </a:r>
            <a:r>
              <a:rPr lang="es-ES" sz="3600" i="1" dirty="0"/>
              <a:t> </a:t>
            </a:r>
            <a:r>
              <a:rPr lang="es-ES" sz="3600" i="1" dirty="0" err="1"/>
              <a:t>đúng</a:t>
            </a:r>
            <a:r>
              <a:rPr lang="es-ES" sz="3600" i="1" dirty="0"/>
              <a:t> </a:t>
            </a:r>
            <a:r>
              <a:rPr lang="es-ES" sz="3600" i="1" dirty="0" err="1"/>
              <a:t>nhất</a:t>
            </a:r>
            <a:r>
              <a:rPr lang="es-ES" sz="3600" i="1" dirty="0"/>
              <a:t>)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94755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17" y="444638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704644"/>
              </p:ext>
            </p:extLst>
          </p:nvPr>
        </p:nvGraphicFramePr>
        <p:xfrm>
          <a:off x="648677" y="2544896"/>
          <a:ext cx="10942984" cy="4313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0" y="3316272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648677" y="3181509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7" name="Rectangle 6"/>
          <p:cNvSpPr/>
          <p:nvPr/>
        </p:nvSpPr>
        <p:spPr>
          <a:xfrm>
            <a:off x="1548851" y="472264"/>
            <a:ext cx="9661955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3600" b="1" dirty="0" err="1"/>
              <a:t>Câu</a:t>
            </a:r>
            <a:r>
              <a:rPr lang="en-US" sz="3600" b="1" dirty="0"/>
              <a:t> 6. Theo </a:t>
            </a:r>
            <a:r>
              <a:rPr lang="en-US" sz="3600" b="1" dirty="0" err="1"/>
              <a:t>em</a:t>
            </a:r>
            <a:r>
              <a:rPr lang="en-US" sz="3600" b="1" dirty="0"/>
              <a:t>, </a:t>
            </a:r>
            <a:r>
              <a:rPr lang="en-US" sz="3600" b="1" dirty="0" err="1"/>
              <a:t>nếu</a:t>
            </a:r>
            <a:r>
              <a:rPr lang="en-US" sz="3600" b="1" dirty="0"/>
              <a:t> </a:t>
            </a:r>
            <a:r>
              <a:rPr lang="en-US" sz="3600" b="1" dirty="0" err="1"/>
              <a:t>bị</a:t>
            </a:r>
            <a:r>
              <a:rPr lang="en-US" sz="3600" b="1" dirty="0"/>
              <a:t> </a:t>
            </a:r>
            <a:r>
              <a:rPr lang="en-US" sz="3600" b="1" dirty="0" err="1"/>
              <a:t>thừa</a:t>
            </a:r>
            <a:r>
              <a:rPr lang="en-US" sz="3600" b="1" dirty="0"/>
              <a:t> </a:t>
            </a:r>
            <a:r>
              <a:rPr lang="en-US" sz="3600" b="1" dirty="0" err="1" smtClean="0"/>
              <a:t>cân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thì</a:t>
            </a:r>
            <a:r>
              <a:rPr lang="en-US" sz="3600" b="1" dirty="0" smtClean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nên</a:t>
            </a:r>
            <a:r>
              <a:rPr lang="en-US" sz="3600" b="1" dirty="0"/>
              <a:t> </a:t>
            </a:r>
            <a:r>
              <a:rPr lang="en-US" sz="3600" b="1" dirty="0" err="1"/>
              <a:t>sử</a:t>
            </a:r>
            <a:r>
              <a:rPr lang="en-US" sz="3600" b="1" dirty="0"/>
              <a:t> </a:t>
            </a:r>
            <a:r>
              <a:rPr lang="en-US" sz="3600" b="1" dirty="0" err="1"/>
              <a:t>dụng</a:t>
            </a:r>
            <a:r>
              <a:rPr lang="en-US" sz="3600" b="1" dirty="0"/>
              <a:t> </a:t>
            </a:r>
            <a:r>
              <a:rPr lang="en-US" sz="3600" b="1" dirty="0" err="1"/>
              <a:t>loại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sữa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và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chế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phẩm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từ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sữa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? </a:t>
            </a:r>
            <a:endParaRPr lang="en-US" sz="3600" b="1" dirty="0" smtClean="0"/>
          </a:p>
          <a:p>
            <a:pPr fontAlgn="base"/>
            <a:r>
              <a:rPr lang="es-ES" sz="3600" i="1" dirty="0" smtClean="0"/>
              <a:t>(</a:t>
            </a:r>
            <a:r>
              <a:rPr lang="es-ES" sz="3600" i="1" dirty="0" err="1"/>
              <a:t>Chọn</a:t>
            </a:r>
            <a:r>
              <a:rPr lang="es-ES" sz="3600" i="1" dirty="0"/>
              <a:t> </a:t>
            </a:r>
            <a:r>
              <a:rPr lang="es-ES" sz="3600" b="1" i="1" dirty="0" err="1">
                <a:solidFill>
                  <a:srgbClr val="FFFF00"/>
                </a:solidFill>
              </a:rPr>
              <a:t>một</a:t>
            </a:r>
            <a:r>
              <a:rPr lang="es-ES" sz="3600" i="1" dirty="0"/>
              <a:t> </a:t>
            </a:r>
            <a:r>
              <a:rPr lang="es-ES" sz="3600" i="1" dirty="0" err="1"/>
              <a:t>đáp</a:t>
            </a:r>
            <a:r>
              <a:rPr lang="es-ES" sz="3600" i="1" dirty="0"/>
              <a:t> </a:t>
            </a:r>
            <a:r>
              <a:rPr lang="es-ES" sz="3600" i="1" dirty="0" err="1"/>
              <a:t>án</a:t>
            </a:r>
            <a:r>
              <a:rPr lang="es-ES" sz="3600" i="1" dirty="0"/>
              <a:t> </a:t>
            </a:r>
            <a:r>
              <a:rPr lang="es-ES" sz="3600" i="1" dirty="0" err="1"/>
              <a:t>đúng</a:t>
            </a:r>
            <a:r>
              <a:rPr lang="es-ES" sz="3600" i="1" dirty="0"/>
              <a:t> </a:t>
            </a:r>
            <a:r>
              <a:rPr lang="es-ES" sz="3600" i="1" dirty="0" err="1"/>
              <a:t>nhất</a:t>
            </a:r>
            <a:r>
              <a:rPr lang="es-ES" sz="3600" i="1" dirty="0"/>
              <a:t>)</a:t>
            </a:r>
            <a:endParaRPr lang="vi-VN" sz="3600" dirty="0"/>
          </a:p>
        </p:txBody>
      </p:sp>
      <p:sp>
        <p:nvSpPr>
          <p:cNvPr id="18" name="Oval 17"/>
          <p:cNvSpPr/>
          <p:nvPr/>
        </p:nvSpPr>
        <p:spPr>
          <a:xfrm>
            <a:off x="648677" y="3835517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0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304" y="423743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535629">
            <a:off x="185435" y="96167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479350" y="85186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476856" y="85186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449381" y="867569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436519" y="89370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449380" y="96167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423148" y="89370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436265" y="91983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08363" y="91983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17408" y="1013940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257387" y="636419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365036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569164" y="3160614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7" name="Rectangle 6"/>
          <p:cNvSpPr/>
          <p:nvPr/>
        </p:nvSpPr>
        <p:spPr>
          <a:xfrm>
            <a:off x="1609608" y="377398"/>
            <a:ext cx="9803082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3600" b="1" dirty="0" err="1"/>
              <a:t>Câu</a:t>
            </a:r>
            <a:r>
              <a:rPr lang="en-US" sz="3600" b="1" dirty="0"/>
              <a:t> 7. Theo </a:t>
            </a:r>
            <a:r>
              <a:rPr lang="en-US" sz="3600" b="1" dirty="0" err="1"/>
              <a:t>em</a:t>
            </a:r>
            <a:r>
              <a:rPr lang="en-US" sz="3600" b="1" dirty="0"/>
              <a:t>, </a:t>
            </a:r>
            <a:r>
              <a:rPr lang="en-US" sz="3600" b="1" dirty="0" err="1"/>
              <a:t>nếu</a:t>
            </a:r>
            <a:r>
              <a:rPr lang="en-US" sz="3600" b="1" dirty="0"/>
              <a:t> </a:t>
            </a:r>
            <a:r>
              <a:rPr lang="en-US" sz="3600" b="1" dirty="0" err="1"/>
              <a:t>bị</a:t>
            </a:r>
            <a:r>
              <a:rPr lang="en-US" sz="3600" b="1" dirty="0"/>
              <a:t> </a:t>
            </a:r>
            <a:r>
              <a:rPr lang="en-US" sz="3600" b="1" dirty="0" err="1"/>
              <a:t>thừa</a:t>
            </a:r>
            <a:r>
              <a:rPr lang="en-US" sz="3600" b="1" dirty="0"/>
              <a:t> </a:t>
            </a:r>
            <a:r>
              <a:rPr lang="en-US" sz="3600" b="1" dirty="0" err="1"/>
              <a:t>cân</a:t>
            </a:r>
            <a:r>
              <a:rPr lang="en-US" sz="3600" b="1" dirty="0"/>
              <a:t> </a:t>
            </a:r>
            <a:r>
              <a:rPr lang="en-US" sz="3600" b="1" dirty="0" err="1" smtClean="0"/>
              <a:t>thì</a:t>
            </a:r>
            <a:r>
              <a:rPr lang="en-US" sz="3600" b="1" dirty="0" smtClean="0"/>
              <a:t>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bữa</a:t>
            </a:r>
            <a:r>
              <a:rPr lang="en-US" sz="3600" b="1" dirty="0"/>
              <a:t> </a:t>
            </a:r>
            <a:r>
              <a:rPr lang="en-US" sz="3600" b="1" dirty="0" err="1"/>
              <a:t>ăn</a:t>
            </a:r>
            <a:r>
              <a:rPr lang="en-US" sz="3600" b="1" dirty="0"/>
              <a:t> </a:t>
            </a:r>
            <a:r>
              <a:rPr lang="en-US" sz="3600" b="1" dirty="0" err="1"/>
              <a:t>hàng</a:t>
            </a:r>
            <a:r>
              <a:rPr lang="en-US" sz="3600" b="1" dirty="0"/>
              <a:t> </a:t>
            </a:r>
            <a:r>
              <a:rPr lang="en-US" sz="3600" b="1" dirty="0" err="1"/>
              <a:t>ngày</a:t>
            </a:r>
            <a:r>
              <a:rPr lang="en-US" sz="3600" b="1" dirty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nên</a:t>
            </a:r>
            <a:r>
              <a:rPr lang="en-US" sz="3600" b="1" dirty="0"/>
              <a:t> </a:t>
            </a:r>
            <a:r>
              <a:rPr lang="en-US" sz="3600" b="1" dirty="0" err="1"/>
              <a:t>ăn</a:t>
            </a:r>
            <a:r>
              <a:rPr lang="en-US" sz="3600" b="1" dirty="0"/>
              <a:t> </a:t>
            </a:r>
            <a:r>
              <a:rPr lang="en-US" sz="3600" b="1" dirty="0" err="1"/>
              <a:t>loại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thực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phẩm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trước</a:t>
            </a:r>
            <a:r>
              <a:rPr lang="en-US" sz="3600" b="1" dirty="0" smtClean="0"/>
              <a:t>? </a:t>
            </a:r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 smtClean="0">
                <a:cs typeface="Arial" pitchFamily="34" charset="0"/>
              </a:rPr>
              <a:t>Chọn</a:t>
            </a:r>
            <a:r>
              <a:rPr lang="es-ES" sz="3600" i="1" dirty="0" smtClean="0">
                <a:cs typeface="Arial" pitchFamily="34" charset="0"/>
              </a:rPr>
              <a:t> </a:t>
            </a:r>
            <a:r>
              <a:rPr lang="es-ES" sz="3600" b="1" i="1" dirty="0" err="1" smtClean="0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 smtClean="0">
                <a:cs typeface="Arial" pitchFamily="34" charset="0"/>
              </a:rPr>
              <a:t> </a:t>
            </a:r>
            <a:r>
              <a:rPr lang="es-ES" sz="3600" i="1" dirty="0" err="1" smtClean="0">
                <a:cs typeface="Arial" pitchFamily="34" charset="0"/>
              </a:rPr>
              <a:t>đáp</a:t>
            </a:r>
            <a:r>
              <a:rPr lang="es-ES" sz="3600" i="1" dirty="0" smtClean="0">
                <a:cs typeface="Arial" pitchFamily="34" charset="0"/>
              </a:rPr>
              <a:t> </a:t>
            </a:r>
            <a:r>
              <a:rPr lang="es-ES" sz="3600" i="1" dirty="0" err="1" smtClean="0">
                <a:cs typeface="Arial" pitchFamily="34" charset="0"/>
              </a:rPr>
              <a:t>án</a:t>
            </a:r>
            <a:r>
              <a:rPr lang="es-ES" sz="3600" i="1" dirty="0" smtClean="0">
                <a:cs typeface="Arial" pitchFamily="34" charset="0"/>
              </a:rPr>
              <a:t> </a:t>
            </a:r>
            <a:r>
              <a:rPr lang="es-ES" sz="3600" i="1" dirty="0" err="1" smtClean="0">
                <a:cs typeface="Arial" pitchFamily="34" charset="0"/>
              </a:rPr>
              <a:t>đúng</a:t>
            </a:r>
            <a:r>
              <a:rPr lang="es-ES" sz="3600" i="1" dirty="0" smtClean="0">
                <a:cs typeface="Arial" pitchFamily="34" charset="0"/>
              </a:rPr>
              <a:t> </a:t>
            </a:r>
            <a:r>
              <a:rPr lang="es-ES" sz="3600" i="1" dirty="0" err="1" smtClean="0">
                <a:cs typeface="Arial" pitchFamily="34" charset="0"/>
              </a:rPr>
              <a:t>nhất</a:t>
            </a:r>
            <a:r>
              <a:rPr lang="es-ES" sz="3600" i="1" dirty="0" smtClean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0250700"/>
              </p:ext>
            </p:extLst>
          </p:nvPr>
        </p:nvGraphicFramePr>
        <p:xfrm>
          <a:off x="919243" y="2405420"/>
          <a:ext cx="10463589" cy="447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4755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09" y="444639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8044916"/>
              </p:ext>
            </p:extLst>
          </p:nvPr>
        </p:nvGraphicFramePr>
        <p:xfrm>
          <a:off x="854766" y="2404007"/>
          <a:ext cx="10455964" cy="447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0" y="3225918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748069" y="3181510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7" name="Rectangle 6"/>
          <p:cNvSpPr/>
          <p:nvPr/>
        </p:nvSpPr>
        <p:spPr>
          <a:xfrm>
            <a:off x="1425702" y="444639"/>
            <a:ext cx="9795642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3600" b="1" dirty="0" err="1"/>
              <a:t>Câu</a:t>
            </a:r>
            <a:r>
              <a:rPr lang="en-US" sz="3600" b="1" dirty="0"/>
              <a:t> 7. Theo </a:t>
            </a:r>
            <a:r>
              <a:rPr lang="en-US" sz="3600" b="1" dirty="0" err="1"/>
              <a:t>em</a:t>
            </a:r>
            <a:r>
              <a:rPr lang="en-US" sz="3600" b="1" dirty="0"/>
              <a:t>, </a:t>
            </a:r>
            <a:r>
              <a:rPr lang="en-US" sz="3600" b="1" dirty="0" err="1"/>
              <a:t>nếu</a:t>
            </a:r>
            <a:r>
              <a:rPr lang="en-US" sz="3600" b="1" dirty="0"/>
              <a:t> </a:t>
            </a:r>
            <a:r>
              <a:rPr lang="en-US" sz="3600" b="1" dirty="0" err="1"/>
              <a:t>bị</a:t>
            </a:r>
            <a:r>
              <a:rPr lang="en-US" sz="3600" b="1" dirty="0"/>
              <a:t> </a:t>
            </a:r>
            <a:r>
              <a:rPr lang="en-US" sz="3600" b="1" dirty="0" err="1"/>
              <a:t>thừa</a:t>
            </a:r>
            <a:r>
              <a:rPr lang="en-US" sz="3600" b="1" dirty="0"/>
              <a:t> </a:t>
            </a:r>
            <a:r>
              <a:rPr lang="en-US" sz="3600" b="1" dirty="0" err="1"/>
              <a:t>cân</a:t>
            </a:r>
            <a:r>
              <a:rPr lang="en-US" sz="3600" b="1" dirty="0"/>
              <a:t> </a:t>
            </a:r>
            <a:r>
              <a:rPr lang="en-US" sz="3600" b="1" dirty="0" err="1" smtClean="0"/>
              <a:t>thì</a:t>
            </a:r>
            <a:r>
              <a:rPr lang="en-US" sz="3600" b="1" dirty="0" smtClean="0"/>
              <a:t>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bữa</a:t>
            </a:r>
            <a:r>
              <a:rPr lang="en-US" sz="3600" b="1" dirty="0"/>
              <a:t> </a:t>
            </a:r>
            <a:r>
              <a:rPr lang="en-US" sz="3600" b="1" dirty="0" err="1"/>
              <a:t>ăn</a:t>
            </a:r>
            <a:r>
              <a:rPr lang="en-US" sz="3600" b="1" dirty="0"/>
              <a:t> </a:t>
            </a:r>
            <a:r>
              <a:rPr lang="en-US" sz="3600" b="1" dirty="0" err="1"/>
              <a:t>hàng</a:t>
            </a:r>
            <a:r>
              <a:rPr lang="en-US" sz="3600" b="1" dirty="0"/>
              <a:t> </a:t>
            </a:r>
            <a:r>
              <a:rPr lang="en-US" sz="3600" b="1" dirty="0" err="1"/>
              <a:t>ngày</a:t>
            </a:r>
            <a:r>
              <a:rPr lang="en-US" sz="3600" b="1" dirty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</a:t>
            </a:r>
            <a:r>
              <a:rPr lang="en-US" sz="3600" b="1" dirty="0" err="1"/>
              <a:t>nên</a:t>
            </a:r>
            <a:r>
              <a:rPr lang="en-US" sz="3600" b="1" dirty="0"/>
              <a:t> </a:t>
            </a:r>
            <a:r>
              <a:rPr lang="en-US" sz="3600" b="1" dirty="0" err="1"/>
              <a:t>ăn</a:t>
            </a:r>
            <a:r>
              <a:rPr lang="en-US" sz="3600" b="1" dirty="0"/>
              <a:t> </a:t>
            </a:r>
            <a:r>
              <a:rPr lang="en-US" sz="3600" b="1" dirty="0" err="1"/>
              <a:t>loại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thực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phẩm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trước</a:t>
            </a:r>
            <a:r>
              <a:rPr lang="en-US" sz="3600" b="1" dirty="0" smtClean="0"/>
              <a:t>? </a:t>
            </a:r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 smtClean="0">
                <a:cs typeface="Arial" pitchFamily="34" charset="0"/>
              </a:rPr>
              <a:t>Chọn</a:t>
            </a:r>
            <a:r>
              <a:rPr lang="es-ES" sz="3600" i="1" dirty="0" smtClean="0">
                <a:cs typeface="Arial" pitchFamily="34" charset="0"/>
              </a:rPr>
              <a:t> </a:t>
            </a:r>
            <a:r>
              <a:rPr lang="es-ES" sz="3600" b="1" i="1" dirty="0" err="1" smtClean="0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 smtClean="0">
                <a:cs typeface="Arial" pitchFamily="34" charset="0"/>
              </a:rPr>
              <a:t> </a:t>
            </a:r>
            <a:r>
              <a:rPr lang="es-ES" sz="3600" i="1" dirty="0" err="1" smtClean="0">
                <a:cs typeface="Arial" pitchFamily="34" charset="0"/>
              </a:rPr>
              <a:t>đáp</a:t>
            </a:r>
            <a:r>
              <a:rPr lang="es-ES" sz="3600" i="1" dirty="0" smtClean="0">
                <a:cs typeface="Arial" pitchFamily="34" charset="0"/>
              </a:rPr>
              <a:t> </a:t>
            </a:r>
            <a:r>
              <a:rPr lang="es-ES" sz="3600" i="1" dirty="0" err="1" smtClean="0">
                <a:cs typeface="Arial" pitchFamily="34" charset="0"/>
              </a:rPr>
              <a:t>án</a:t>
            </a:r>
            <a:r>
              <a:rPr lang="es-ES" sz="3600" i="1" dirty="0" smtClean="0">
                <a:cs typeface="Arial" pitchFamily="34" charset="0"/>
              </a:rPr>
              <a:t> </a:t>
            </a:r>
            <a:r>
              <a:rPr lang="es-ES" sz="3600" i="1" dirty="0" err="1" smtClean="0">
                <a:cs typeface="Arial" pitchFamily="34" charset="0"/>
              </a:rPr>
              <a:t>đúng</a:t>
            </a:r>
            <a:r>
              <a:rPr lang="es-ES" sz="3600" i="1" dirty="0" smtClean="0">
                <a:cs typeface="Arial" pitchFamily="34" charset="0"/>
              </a:rPr>
              <a:t> </a:t>
            </a:r>
            <a:r>
              <a:rPr lang="es-ES" sz="3600" i="1" dirty="0" err="1" smtClean="0">
                <a:cs typeface="Arial" pitchFamily="34" charset="0"/>
              </a:rPr>
              <a:t>nhất</a:t>
            </a:r>
            <a:r>
              <a:rPr lang="es-ES" sz="3600" i="1" dirty="0" smtClean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54766" y="2600337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9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5092706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72" y="1523882"/>
            <a:ext cx="2714895" cy="27148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315557">
            <a:off x="2806019" y="2742860"/>
            <a:ext cx="3486333" cy="10431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</a:t>
            </a:r>
            <a:endParaRPr lang="en-US" sz="5400" b="1" cap="none" spc="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64918" y="4238777"/>
            <a:ext cx="7367258" cy="21059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Hẹn</a:t>
            </a:r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gặp</a:t>
            </a:r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lại</a:t>
            </a:r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 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29481">
            <a:off x="642726" y="631254"/>
            <a:ext cx="7367258" cy="15624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Cảm</a:t>
            </a:r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ơn</a:t>
            </a:r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611" y="234291"/>
            <a:ext cx="1516215" cy="149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2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403 -0.06667 L 0.00586 0.091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78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5" grpId="1"/>
      <p:bldP spid="7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535629">
            <a:off x="264954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558869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556375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528900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516038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528899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502667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515784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87882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96927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336906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3236843"/>
            <a:ext cx="609600" cy="609600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781632"/>
              </p:ext>
            </p:extLst>
          </p:nvPr>
        </p:nvGraphicFramePr>
        <p:xfrm>
          <a:off x="1159760" y="2677829"/>
          <a:ext cx="10277055" cy="4216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Rectangle 17"/>
          <p:cNvSpPr/>
          <p:nvPr/>
        </p:nvSpPr>
        <p:spPr>
          <a:xfrm>
            <a:off x="1857733" y="560939"/>
            <a:ext cx="9681598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" sz="3600" b="1" dirty="0" err="1"/>
              <a:t>Câu</a:t>
            </a:r>
            <a:r>
              <a:rPr lang="es-ES" sz="3600" b="1" dirty="0"/>
              <a:t> 1: </a:t>
            </a:r>
            <a:r>
              <a:rPr lang="es-ES" sz="3600" b="1" dirty="0" err="1"/>
              <a:t>Theo</a:t>
            </a:r>
            <a:r>
              <a:rPr lang="es-ES" sz="3600" b="1" dirty="0"/>
              <a:t> </a:t>
            </a:r>
            <a:r>
              <a:rPr lang="es-ES" sz="3600" b="1" dirty="0" err="1"/>
              <a:t>em</a:t>
            </a:r>
            <a:r>
              <a:rPr lang="es-ES" sz="3600" b="1" dirty="0"/>
              <a:t>, </a:t>
            </a:r>
            <a:r>
              <a:rPr lang="es-ES" sz="3600" b="1" dirty="0" err="1"/>
              <a:t>trong</a:t>
            </a:r>
            <a:r>
              <a:rPr lang="es-ES" sz="3600" b="1" dirty="0"/>
              <a:t> </a:t>
            </a:r>
            <a:r>
              <a:rPr lang="es-ES" sz="3600" b="1" dirty="0" err="1"/>
              <a:t>những</a:t>
            </a:r>
            <a:r>
              <a:rPr lang="es-ES" sz="3600" b="1" dirty="0"/>
              <a:t> </a:t>
            </a:r>
            <a:r>
              <a:rPr lang="es-ES" sz="3600" b="1" dirty="0" err="1"/>
              <a:t>loại</a:t>
            </a:r>
            <a:r>
              <a:rPr lang="es-ES" sz="3600" b="1" dirty="0"/>
              <a:t> </a:t>
            </a:r>
            <a:r>
              <a:rPr lang="es-ES" sz="3600" b="1" dirty="0" err="1"/>
              <a:t>thực</a:t>
            </a:r>
            <a:r>
              <a:rPr lang="es-ES" sz="3600" b="1" dirty="0"/>
              <a:t> </a:t>
            </a:r>
            <a:r>
              <a:rPr lang="es-ES" sz="3600" b="1" dirty="0" err="1"/>
              <a:t>phẩm</a:t>
            </a:r>
            <a:r>
              <a:rPr lang="es-ES" sz="3600" b="1" dirty="0"/>
              <a:t> </a:t>
            </a:r>
            <a:r>
              <a:rPr lang="es-ES" sz="3600" b="1" dirty="0" err="1"/>
              <a:t>sau</a:t>
            </a:r>
            <a:r>
              <a:rPr lang="es-ES" sz="3600" b="1" dirty="0"/>
              <a:t> </a:t>
            </a:r>
            <a:r>
              <a:rPr lang="es-ES" sz="3600" b="1" dirty="0" err="1"/>
              <a:t>đây</a:t>
            </a:r>
            <a:r>
              <a:rPr lang="es-ES" sz="3600" b="1" dirty="0"/>
              <a:t>, </a:t>
            </a:r>
            <a:r>
              <a:rPr lang="es-ES" sz="3600" b="1" dirty="0" err="1"/>
              <a:t>loại</a:t>
            </a:r>
            <a:r>
              <a:rPr lang="es-ES" sz="3600" b="1" dirty="0"/>
              <a:t> </a:t>
            </a:r>
            <a:r>
              <a:rPr lang="es-ES" sz="3600" b="1" dirty="0" err="1"/>
              <a:t>nào</a:t>
            </a:r>
            <a:r>
              <a:rPr lang="es-ES" sz="3600" b="1" dirty="0"/>
              <a:t> </a:t>
            </a:r>
            <a:r>
              <a:rPr lang="es-ES" sz="3600" b="1" dirty="0" err="1"/>
              <a:t>ăn</a:t>
            </a:r>
            <a:r>
              <a:rPr lang="es-ES" sz="3600" b="1" dirty="0"/>
              <a:t> </a:t>
            </a:r>
            <a:r>
              <a:rPr lang="es-ES" sz="3600" b="1" dirty="0" err="1"/>
              <a:t>nhiều</a:t>
            </a:r>
            <a:r>
              <a:rPr lang="es-ES" sz="3600" b="1" dirty="0"/>
              <a:t> </a:t>
            </a:r>
            <a:r>
              <a:rPr lang="es-ES" sz="3600" b="1" dirty="0" err="1"/>
              <a:t>sẽ</a:t>
            </a:r>
            <a:r>
              <a:rPr lang="es-ES" sz="3600" b="1" dirty="0"/>
              <a:t> </a:t>
            </a:r>
            <a:r>
              <a:rPr lang="es-ES" sz="3600" b="1" dirty="0" err="1" smtClean="0">
                <a:solidFill>
                  <a:srgbClr val="FFFF00"/>
                </a:solidFill>
              </a:rPr>
              <a:t>không</a:t>
            </a:r>
            <a:r>
              <a:rPr lang="es-ES" sz="3600" b="1" dirty="0" smtClean="0">
                <a:solidFill>
                  <a:srgbClr val="FFFF00"/>
                </a:solidFill>
              </a:rPr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tốt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" sz="3600" b="1" dirty="0" err="1"/>
              <a:t>cho</a:t>
            </a:r>
            <a:r>
              <a:rPr lang="es-ES" sz="3600" b="1" dirty="0"/>
              <a:t> </a:t>
            </a:r>
            <a:r>
              <a:rPr lang="es-ES" sz="3600" b="1" dirty="0" err="1"/>
              <a:t>sức</a:t>
            </a:r>
            <a:r>
              <a:rPr lang="es-ES" sz="3600" b="1" dirty="0"/>
              <a:t> </a:t>
            </a:r>
            <a:r>
              <a:rPr lang="es-ES" sz="3600" b="1" dirty="0" err="1"/>
              <a:t>khỏe</a:t>
            </a:r>
            <a:r>
              <a:rPr lang="es-ES" sz="3600" b="1" dirty="0"/>
              <a:t>? </a:t>
            </a:r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17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953098"/>
              </p:ext>
            </p:extLst>
          </p:nvPr>
        </p:nvGraphicFramePr>
        <p:xfrm>
          <a:off x="841888" y="2652246"/>
          <a:ext cx="10488719" cy="4205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0" y="3217536"/>
            <a:ext cx="609600" cy="6096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841888" y="5859103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55026" y="567727"/>
            <a:ext cx="9906891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S" sz="3600" b="1" dirty="0" err="1"/>
              <a:t>Câu</a:t>
            </a:r>
            <a:r>
              <a:rPr lang="es-ES" sz="3600" b="1" dirty="0"/>
              <a:t> 1: </a:t>
            </a:r>
            <a:r>
              <a:rPr lang="es-ES" sz="3600" b="1" dirty="0" err="1"/>
              <a:t>Theo</a:t>
            </a:r>
            <a:r>
              <a:rPr lang="es-ES" sz="3600" b="1" dirty="0"/>
              <a:t> </a:t>
            </a:r>
            <a:r>
              <a:rPr lang="es-ES" sz="3600" b="1" dirty="0" err="1"/>
              <a:t>em</a:t>
            </a:r>
            <a:r>
              <a:rPr lang="es-ES" sz="3600" b="1" dirty="0"/>
              <a:t>, </a:t>
            </a:r>
            <a:r>
              <a:rPr lang="es-ES" sz="3600" b="1" dirty="0" err="1"/>
              <a:t>trong</a:t>
            </a:r>
            <a:r>
              <a:rPr lang="es-ES" sz="3600" b="1" dirty="0"/>
              <a:t> </a:t>
            </a:r>
            <a:r>
              <a:rPr lang="es-ES" sz="3600" b="1" dirty="0" err="1"/>
              <a:t>những</a:t>
            </a:r>
            <a:r>
              <a:rPr lang="es-ES" sz="3600" b="1" dirty="0"/>
              <a:t> </a:t>
            </a:r>
            <a:r>
              <a:rPr lang="es-ES" sz="3600" b="1" dirty="0" err="1"/>
              <a:t>loại</a:t>
            </a:r>
            <a:r>
              <a:rPr lang="es-ES" sz="3600" b="1" dirty="0"/>
              <a:t> </a:t>
            </a:r>
            <a:r>
              <a:rPr lang="es-ES" sz="3600" b="1" dirty="0" err="1"/>
              <a:t>thực</a:t>
            </a:r>
            <a:r>
              <a:rPr lang="es-ES" sz="3600" b="1" dirty="0"/>
              <a:t> </a:t>
            </a:r>
            <a:r>
              <a:rPr lang="es-ES" sz="3600" b="1" dirty="0" err="1"/>
              <a:t>phẩm</a:t>
            </a:r>
            <a:r>
              <a:rPr lang="es-ES" sz="3600" b="1" dirty="0"/>
              <a:t> </a:t>
            </a:r>
            <a:r>
              <a:rPr lang="es-ES" sz="3600" b="1" dirty="0" err="1"/>
              <a:t>sau</a:t>
            </a:r>
            <a:r>
              <a:rPr lang="es-ES" sz="3600" b="1" dirty="0"/>
              <a:t> </a:t>
            </a:r>
            <a:r>
              <a:rPr lang="es-ES" sz="3600" b="1" dirty="0" err="1"/>
              <a:t>đây</a:t>
            </a:r>
            <a:r>
              <a:rPr lang="es-ES" sz="3600" b="1" dirty="0"/>
              <a:t>, </a:t>
            </a:r>
            <a:r>
              <a:rPr lang="es-ES" sz="3600" b="1" dirty="0" err="1"/>
              <a:t>loại</a:t>
            </a:r>
            <a:r>
              <a:rPr lang="es-ES" sz="3600" b="1" dirty="0"/>
              <a:t> </a:t>
            </a:r>
            <a:r>
              <a:rPr lang="es-ES" sz="3600" b="1" dirty="0" err="1"/>
              <a:t>nào</a:t>
            </a:r>
            <a:r>
              <a:rPr lang="es-ES" sz="3600" b="1" dirty="0"/>
              <a:t> </a:t>
            </a:r>
            <a:r>
              <a:rPr lang="es-ES" sz="3600" b="1" dirty="0" err="1"/>
              <a:t>ăn</a:t>
            </a:r>
            <a:r>
              <a:rPr lang="es-ES" sz="3600" b="1" dirty="0"/>
              <a:t> </a:t>
            </a:r>
            <a:r>
              <a:rPr lang="es-ES" sz="3600" b="1" dirty="0" err="1"/>
              <a:t>nhiều</a:t>
            </a:r>
            <a:r>
              <a:rPr lang="es-ES" sz="3600" b="1" dirty="0"/>
              <a:t> </a:t>
            </a:r>
            <a:r>
              <a:rPr lang="es-ES" sz="3600" b="1" dirty="0" err="1"/>
              <a:t>sẽ</a:t>
            </a:r>
            <a:r>
              <a:rPr lang="es-ES" sz="3600" b="1" dirty="0"/>
              <a:t> </a:t>
            </a:r>
            <a:r>
              <a:rPr lang="es-ES" sz="3600" b="1" dirty="0" err="1" smtClean="0">
                <a:solidFill>
                  <a:srgbClr val="FFFF00"/>
                </a:solidFill>
              </a:rPr>
              <a:t>không</a:t>
            </a:r>
            <a:r>
              <a:rPr lang="es-ES" sz="3600" b="1" dirty="0" smtClean="0"/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tốt</a:t>
            </a:r>
            <a:r>
              <a:rPr lang="es-ES" sz="3600" b="1" dirty="0"/>
              <a:t> </a:t>
            </a:r>
            <a:r>
              <a:rPr lang="es-ES" sz="3600" b="1" dirty="0" err="1"/>
              <a:t>cho</a:t>
            </a:r>
            <a:r>
              <a:rPr lang="es-ES" sz="3600" b="1" dirty="0"/>
              <a:t> </a:t>
            </a:r>
            <a:r>
              <a:rPr lang="es-ES" sz="3600" b="1" dirty="0" err="1"/>
              <a:t>sức</a:t>
            </a:r>
            <a:r>
              <a:rPr lang="es-ES" sz="3600" b="1" dirty="0"/>
              <a:t> </a:t>
            </a:r>
            <a:r>
              <a:rPr lang="es-ES" sz="3600" b="1" dirty="0" err="1"/>
              <a:t>khỏe</a:t>
            </a:r>
            <a:r>
              <a:rPr lang="es-ES" sz="3600" b="1" dirty="0"/>
              <a:t>? </a:t>
            </a:r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59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168780"/>
              </p:ext>
            </p:extLst>
          </p:nvPr>
        </p:nvGraphicFramePr>
        <p:xfrm>
          <a:off x="907774" y="2635408"/>
          <a:ext cx="10820400" cy="4228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255013" y="117141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548928" y="106160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546434" y="106160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518959" y="1077308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506097" y="110344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518958" y="117141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492726" y="1103440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505843" y="112957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477941" y="112957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386986" y="1223679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326965" y="846158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3535017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37432" y="518518"/>
            <a:ext cx="9990742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3600" b="1" dirty="0" err="1"/>
              <a:t>Câu</a:t>
            </a:r>
            <a:r>
              <a:rPr lang="en-US" sz="3600" b="1" dirty="0"/>
              <a:t> 2: </a:t>
            </a:r>
            <a:r>
              <a:rPr lang="es-ES" sz="3600" b="1" dirty="0" err="1"/>
              <a:t>Bạn</a:t>
            </a:r>
            <a:r>
              <a:rPr lang="es-ES" sz="3600" b="1" dirty="0"/>
              <a:t> A </a:t>
            </a:r>
            <a:r>
              <a:rPr lang="es-ES" sz="3600" b="1" dirty="0" err="1"/>
              <a:t>bị</a:t>
            </a:r>
            <a:r>
              <a:rPr lang="es-ES" sz="3600" b="1" dirty="0"/>
              <a:t> </a:t>
            </a:r>
            <a:r>
              <a:rPr lang="es-ES" sz="3600" b="1" dirty="0" err="1"/>
              <a:t>thừa</a:t>
            </a:r>
            <a:r>
              <a:rPr lang="es-ES" sz="3600" b="1" dirty="0"/>
              <a:t> </a:t>
            </a:r>
            <a:r>
              <a:rPr lang="es-ES" sz="3600" b="1" dirty="0" err="1"/>
              <a:t>cân</a:t>
            </a:r>
            <a:r>
              <a:rPr lang="es-ES" sz="3600" b="1" dirty="0"/>
              <a:t>, </a:t>
            </a:r>
            <a:r>
              <a:rPr lang="es-ES" sz="3600" b="1" dirty="0" err="1"/>
              <a:t>béo</a:t>
            </a:r>
            <a:r>
              <a:rPr lang="es-ES" sz="3600" b="1" dirty="0"/>
              <a:t> </a:t>
            </a:r>
            <a:r>
              <a:rPr lang="es-ES" sz="3600" b="1" dirty="0" err="1"/>
              <a:t>phì</a:t>
            </a:r>
            <a:r>
              <a:rPr lang="es-ES" sz="3600" b="1" dirty="0"/>
              <a:t> </a:t>
            </a:r>
            <a:r>
              <a:rPr lang="es-ES" sz="3600" b="1" dirty="0" err="1"/>
              <a:t>vậy</a:t>
            </a:r>
            <a:r>
              <a:rPr lang="es-ES" sz="3600" b="1" dirty="0"/>
              <a:t> </a:t>
            </a:r>
            <a:r>
              <a:rPr lang="es-ES" sz="3600" b="1" dirty="0" err="1"/>
              <a:t>em</a:t>
            </a:r>
            <a:r>
              <a:rPr lang="es-ES" sz="3600" b="1" dirty="0"/>
              <a:t> </a:t>
            </a:r>
            <a:r>
              <a:rPr lang="es-ES" sz="3600" b="1" dirty="0" err="1"/>
              <a:t>sẽ</a:t>
            </a:r>
            <a:r>
              <a:rPr lang="es-ES" sz="3600" b="1" dirty="0"/>
              <a:t> </a:t>
            </a:r>
            <a:r>
              <a:rPr lang="es-ES" sz="3600" b="1" dirty="0" err="1"/>
              <a:t>khuyên</a:t>
            </a:r>
            <a:r>
              <a:rPr lang="es-ES" sz="3600" b="1" dirty="0"/>
              <a:t> </a:t>
            </a:r>
            <a:r>
              <a:rPr lang="es-ES" sz="3600" b="1" dirty="0" err="1"/>
              <a:t>bạn</a:t>
            </a:r>
            <a:r>
              <a:rPr lang="es-ES" sz="3600" b="1" dirty="0"/>
              <a:t> A </a:t>
            </a:r>
            <a:r>
              <a:rPr lang="es-ES" sz="3600" b="1" dirty="0" err="1"/>
              <a:t>ăn</a:t>
            </a:r>
            <a:r>
              <a:rPr lang="es-ES" sz="3600" b="1" dirty="0"/>
              <a:t> </a:t>
            </a:r>
            <a:r>
              <a:rPr lang="es-ES" sz="3600" b="1" dirty="0" err="1"/>
              <a:t>uống</a:t>
            </a:r>
            <a:r>
              <a:rPr lang="es-ES" sz="3600" b="1" dirty="0"/>
              <a:t> </a:t>
            </a:r>
            <a:r>
              <a:rPr lang="es-ES" sz="3600" b="1" dirty="0" err="1"/>
              <a:t>như</a:t>
            </a:r>
            <a:r>
              <a:rPr lang="es-ES" sz="3600" b="1" dirty="0"/>
              <a:t> </a:t>
            </a:r>
            <a:r>
              <a:rPr lang="es-ES" sz="3600" b="1" dirty="0" err="1"/>
              <a:t>thể</a:t>
            </a:r>
            <a:r>
              <a:rPr lang="es-ES" sz="3600" b="1" dirty="0"/>
              <a:t> </a:t>
            </a:r>
            <a:r>
              <a:rPr lang="es-ES" sz="3600" b="1" dirty="0" err="1"/>
              <a:t>nào</a:t>
            </a:r>
            <a:r>
              <a:rPr lang="es-ES" sz="3600" b="1" dirty="0"/>
              <a:t> </a:t>
            </a:r>
            <a:r>
              <a:rPr lang="es-ES" sz="3600" b="1" dirty="0" err="1"/>
              <a:t>để</a:t>
            </a:r>
            <a:r>
              <a:rPr lang="es-ES" sz="3600" b="1" dirty="0"/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không</a:t>
            </a:r>
            <a:r>
              <a:rPr lang="es-ES" sz="3600" b="1" dirty="0"/>
              <a:t> </a:t>
            </a:r>
            <a:r>
              <a:rPr lang="es-ES" sz="3600" b="1" dirty="0" err="1"/>
              <a:t>tăng</a:t>
            </a:r>
            <a:r>
              <a:rPr lang="es-ES" sz="3600" b="1" dirty="0"/>
              <a:t> </a:t>
            </a:r>
            <a:r>
              <a:rPr lang="es-ES" sz="3600" b="1" dirty="0" err="1"/>
              <a:t>cân</a:t>
            </a:r>
            <a:r>
              <a:rPr lang="es-ES" sz="3600" b="1" dirty="0"/>
              <a:t>? </a:t>
            </a:r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078734"/>
              </p:ext>
            </p:extLst>
          </p:nvPr>
        </p:nvGraphicFramePr>
        <p:xfrm>
          <a:off x="782511" y="2544417"/>
          <a:ext cx="10820400" cy="421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0" y="3535017"/>
            <a:ext cx="609600" cy="60960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729200" y="5774953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8710" y="496440"/>
            <a:ext cx="9990742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3600" b="1" dirty="0" err="1"/>
              <a:t>Câu</a:t>
            </a:r>
            <a:r>
              <a:rPr lang="en-US" sz="3600" b="1" dirty="0"/>
              <a:t> 2: </a:t>
            </a:r>
            <a:r>
              <a:rPr lang="es-ES" sz="3600" b="1" dirty="0" err="1"/>
              <a:t>Bạn</a:t>
            </a:r>
            <a:r>
              <a:rPr lang="es-ES" sz="3600" b="1" dirty="0"/>
              <a:t> A </a:t>
            </a:r>
            <a:r>
              <a:rPr lang="es-ES" sz="3600" b="1" dirty="0" err="1"/>
              <a:t>bị</a:t>
            </a:r>
            <a:r>
              <a:rPr lang="es-ES" sz="3600" b="1" dirty="0"/>
              <a:t> </a:t>
            </a:r>
            <a:r>
              <a:rPr lang="es-ES" sz="3600" b="1" dirty="0" err="1"/>
              <a:t>thừa</a:t>
            </a:r>
            <a:r>
              <a:rPr lang="es-ES" sz="3600" b="1" dirty="0"/>
              <a:t> </a:t>
            </a:r>
            <a:r>
              <a:rPr lang="es-ES" sz="3600" b="1" dirty="0" err="1"/>
              <a:t>cân</a:t>
            </a:r>
            <a:r>
              <a:rPr lang="es-ES" sz="3600" b="1" dirty="0"/>
              <a:t>, </a:t>
            </a:r>
            <a:r>
              <a:rPr lang="es-ES" sz="3600" b="1" dirty="0" err="1"/>
              <a:t>béo</a:t>
            </a:r>
            <a:r>
              <a:rPr lang="es-ES" sz="3600" b="1" dirty="0"/>
              <a:t> </a:t>
            </a:r>
            <a:r>
              <a:rPr lang="es-ES" sz="3600" b="1" dirty="0" err="1"/>
              <a:t>phì</a:t>
            </a:r>
            <a:r>
              <a:rPr lang="es-ES" sz="3600" b="1" dirty="0"/>
              <a:t> </a:t>
            </a:r>
            <a:r>
              <a:rPr lang="es-ES" sz="3600" b="1" dirty="0" err="1"/>
              <a:t>vậy</a:t>
            </a:r>
            <a:r>
              <a:rPr lang="es-ES" sz="3600" b="1" dirty="0"/>
              <a:t> </a:t>
            </a:r>
            <a:r>
              <a:rPr lang="es-ES" sz="3600" b="1" dirty="0" err="1"/>
              <a:t>em</a:t>
            </a:r>
            <a:r>
              <a:rPr lang="es-ES" sz="3600" b="1" dirty="0"/>
              <a:t> </a:t>
            </a:r>
            <a:r>
              <a:rPr lang="es-ES" sz="3600" b="1" dirty="0" err="1"/>
              <a:t>sẽ</a:t>
            </a:r>
            <a:r>
              <a:rPr lang="es-ES" sz="3600" b="1" dirty="0"/>
              <a:t> </a:t>
            </a:r>
            <a:r>
              <a:rPr lang="es-ES" sz="3600" b="1" dirty="0" err="1"/>
              <a:t>khuyên</a:t>
            </a:r>
            <a:r>
              <a:rPr lang="es-ES" sz="3600" b="1" dirty="0"/>
              <a:t> </a:t>
            </a:r>
            <a:r>
              <a:rPr lang="es-ES" sz="3600" b="1" dirty="0" err="1"/>
              <a:t>bạn</a:t>
            </a:r>
            <a:r>
              <a:rPr lang="es-ES" sz="3600" b="1" dirty="0"/>
              <a:t> A </a:t>
            </a:r>
            <a:r>
              <a:rPr lang="es-ES" sz="3600" b="1" dirty="0" err="1"/>
              <a:t>ăn</a:t>
            </a:r>
            <a:r>
              <a:rPr lang="es-ES" sz="3600" b="1" dirty="0"/>
              <a:t> </a:t>
            </a:r>
            <a:r>
              <a:rPr lang="es-ES" sz="3600" b="1" dirty="0" err="1"/>
              <a:t>uống</a:t>
            </a:r>
            <a:r>
              <a:rPr lang="es-ES" sz="3600" b="1" dirty="0"/>
              <a:t> </a:t>
            </a:r>
            <a:r>
              <a:rPr lang="es-ES" sz="3600" b="1" dirty="0" err="1"/>
              <a:t>như</a:t>
            </a:r>
            <a:r>
              <a:rPr lang="es-ES" sz="3600" b="1" dirty="0"/>
              <a:t> </a:t>
            </a:r>
            <a:r>
              <a:rPr lang="es-ES" sz="3600" b="1" dirty="0" err="1"/>
              <a:t>thể</a:t>
            </a:r>
            <a:r>
              <a:rPr lang="es-ES" sz="3600" b="1" dirty="0"/>
              <a:t> </a:t>
            </a:r>
            <a:r>
              <a:rPr lang="es-ES" sz="3600" b="1" dirty="0" err="1"/>
              <a:t>nào</a:t>
            </a:r>
            <a:r>
              <a:rPr lang="es-ES" sz="3600" b="1" dirty="0"/>
              <a:t> </a:t>
            </a:r>
            <a:r>
              <a:rPr lang="es-ES" sz="3600" b="1" dirty="0" err="1"/>
              <a:t>để</a:t>
            </a:r>
            <a:r>
              <a:rPr lang="es-ES" sz="3600" b="1" dirty="0"/>
              <a:t> </a:t>
            </a:r>
            <a:r>
              <a:rPr lang="es-ES" sz="3600" b="1" dirty="0" err="1">
                <a:solidFill>
                  <a:srgbClr val="FFFF00"/>
                </a:solidFill>
              </a:rPr>
              <a:t>không</a:t>
            </a:r>
            <a:r>
              <a:rPr lang="es-ES" sz="3600" b="1" dirty="0"/>
              <a:t> </a:t>
            </a:r>
            <a:r>
              <a:rPr lang="es-ES" sz="3600" b="1" dirty="0" err="1"/>
              <a:t>tăng</a:t>
            </a:r>
            <a:r>
              <a:rPr lang="es-ES" sz="3600" b="1" dirty="0"/>
              <a:t> </a:t>
            </a:r>
            <a:r>
              <a:rPr lang="es-ES" sz="3600" b="1" dirty="0" err="1"/>
              <a:t>cân</a:t>
            </a:r>
            <a:r>
              <a:rPr lang="es-ES" sz="3600" b="1" dirty="0"/>
              <a:t>? </a:t>
            </a:r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b="1" i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2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443" y="769023"/>
            <a:ext cx="8610600" cy="129302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981197"/>
              </p:ext>
            </p:extLst>
          </p:nvPr>
        </p:nvGraphicFramePr>
        <p:xfrm>
          <a:off x="977538" y="2442403"/>
          <a:ext cx="10293438" cy="4378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82731" y="7738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376646" y="66403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374152" y="66403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346677" y="67974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333815" y="70587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346676" y="7738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320444" y="70587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333561" y="732008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305659" y="732008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214704" y="82611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154683" y="448592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3143427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466460" y="2972787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20" name="Rectangle 19"/>
          <p:cNvSpPr/>
          <p:nvPr/>
        </p:nvSpPr>
        <p:spPr>
          <a:xfrm>
            <a:off x="1477897" y="511179"/>
            <a:ext cx="9793078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600" b="1" dirty="0" err="1"/>
              <a:t>Câu</a:t>
            </a:r>
            <a:r>
              <a:rPr lang="en-US" sz="3600" b="1" dirty="0"/>
              <a:t> 3. Theo </a:t>
            </a:r>
            <a:r>
              <a:rPr lang="en-US" sz="3600" b="1" dirty="0" err="1"/>
              <a:t>em</a:t>
            </a:r>
            <a:r>
              <a:rPr lang="en-US" sz="3600" b="1" dirty="0"/>
              <a:t>, </a:t>
            </a:r>
            <a:r>
              <a:rPr lang="en-US" sz="3600" b="1" dirty="0" err="1"/>
              <a:t>nếu</a:t>
            </a:r>
            <a:r>
              <a:rPr lang="en-US" sz="3600" b="1" dirty="0"/>
              <a:t> </a:t>
            </a:r>
            <a:r>
              <a:rPr lang="en-US" sz="3600" b="1" dirty="0" err="1"/>
              <a:t>bị</a:t>
            </a:r>
            <a:r>
              <a:rPr lang="en-US" sz="3600" b="1" dirty="0"/>
              <a:t> </a:t>
            </a:r>
            <a:r>
              <a:rPr lang="en-US" sz="3600" b="1" dirty="0" err="1"/>
              <a:t>thừa</a:t>
            </a:r>
            <a:r>
              <a:rPr lang="en-US" sz="3600" b="1" dirty="0"/>
              <a:t> </a:t>
            </a:r>
            <a:r>
              <a:rPr lang="en-US" sz="3600" b="1" dirty="0" err="1"/>
              <a:t>cân</a:t>
            </a:r>
            <a:r>
              <a:rPr lang="en-US" sz="3600" b="1" dirty="0"/>
              <a:t>, </a:t>
            </a:r>
            <a:r>
              <a:rPr lang="en-US" sz="3600" b="1" dirty="0" err="1"/>
              <a:t>béo</a:t>
            </a:r>
            <a:r>
              <a:rPr lang="en-US" sz="3600" b="1" dirty="0"/>
              <a:t> </a:t>
            </a:r>
            <a:r>
              <a:rPr lang="en-US" sz="3600" b="1" dirty="0" err="1"/>
              <a:t>phì</a:t>
            </a:r>
            <a:r>
              <a:rPr lang="en-US" sz="3600" b="1" dirty="0"/>
              <a:t> </a:t>
            </a:r>
            <a:r>
              <a:rPr lang="en-US" sz="3600" b="1" dirty="0" err="1"/>
              <a:t>thì</a:t>
            </a:r>
            <a:r>
              <a:rPr lang="en-US" sz="3600" b="1" dirty="0"/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nên</a:t>
            </a:r>
            <a:r>
              <a:rPr lang="en-US" sz="3600" b="1" dirty="0" smtClean="0"/>
              <a:t> </a:t>
            </a:r>
            <a:r>
              <a:rPr lang="en-US" sz="3600" b="1" dirty="0" err="1"/>
              <a:t>sử</a:t>
            </a:r>
            <a:r>
              <a:rPr lang="en-US" sz="3600" b="1" dirty="0"/>
              <a:t> </a:t>
            </a:r>
            <a:r>
              <a:rPr lang="en-US" sz="3600" b="1" dirty="0" err="1"/>
              <a:t>dụng</a:t>
            </a:r>
            <a:r>
              <a:rPr lang="en-US" sz="3600" b="1" dirty="0"/>
              <a:t> </a:t>
            </a:r>
            <a:r>
              <a:rPr lang="en-US" sz="3600" b="1" dirty="0" err="1"/>
              <a:t>loại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nước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uống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? </a:t>
            </a:r>
            <a:endParaRPr lang="en-US" sz="3600" b="1" dirty="0" smtClean="0"/>
          </a:p>
          <a:p>
            <a:r>
              <a:rPr lang="es-ES" sz="3600" i="1" dirty="0" smtClean="0"/>
              <a:t>(</a:t>
            </a:r>
            <a:r>
              <a:rPr lang="es-ES" sz="3600" i="1" dirty="0" err="1"/>
              <a:t>Chọn</a:t>
            </a:r>
            <a:r>
              <a:rPr lang="es-ES" sz="3600" i="1" dirty="0"/>
              <a:t> </a:t>
            </a:r>
            <a:r>
              <a:rPr lang="es-ES" sz="3600" b="1" i="1" dirty="0" err="1">
                <a:solidFill>
                  <a:srgbClr val="FFFF00"/>
                </a:solidFill>
              </a:rPr>
              <a:t>một</a:t>
            </a:r>
            <a:r>
              <a:rPr lang="es-ES" sz="3600" i="1" dirty="0"/>
              <a:t> </a:t>
            </a:r>
            <a:r>
              <a:rPr lang="es-ES" sz="3600" i="1" dirty="0" err="1"/>
              <a:t>đáp</a:t>
            </a:r>
            <a:r>
              <a:rPr lang="es-ES" sz="3600" i="1" dirty="0"/>
              <a:t> </a:t>
            </a:r>
            <a:r>
              <a:rPr lang="es-ES" sz="3600" i="1" dirty="0" err="1"/>
              <a:t>án</a:t>
            </a:r>
            <a:r>
              <a:rPr lang="es-ES" sz="3600" i="1" dirty="0"/>
              <a:t> </a:t>
            </a:r>
            <a:r>
              <a:rPr lang="es-ES" sz="3600" i="1" dirty="0" err="1"/>
              <a:t>đúng</a:t>
            </a:r>
            <a:r>
              <a:rPr lang="es-ES" sz="3600" i="1" dirty="0"/>
              <a:t> </a:t>
            </a:r>
            <a:r>
              <a:rPr lang="es-ES" sz="3600" i="1" dirty="0" err="1"/>
              <a:t>nhất</a:t>
            </a:r>
            <a:r>
              <a:rPr lang="es-ES" sz="3600" i="1" dirty="0"/>
              <a:t>)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94755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443" y="541059"/>
            <a:ext cx="8610600" cy="129302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139767"/>
              </p:ext>
            </p:extLst>
          </p:nvPr>
        </p:nvGraphicFramePr>
        <p:xfrm>
          <a:off x="893152" y="2551630"/>
          <a:ext cx="10425951" cy="4306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0" y="3143427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466460" y="2972787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18" name="Oval 17"/>
          <p:cNvSpPr/>
          <p:nvPr/>
        </p:nvSpPr>
        <p:spPr>
          <a:xfrm>
            <a:off x="893152" y="2736858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99721" y="541059"/>
            <a:ext cx="10179975" cy="17543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600" b="1" dirty="0" err="1"/>
              <a:t>Câu</a:t>
            </a:r>
            <a:r>
              <a:rPr lang="en-US" sz="3600" b="1" dirty="0"/>
              <a:t> 3. Theo </a:t>
            </a:r>
            <a:r>
              <a:rPr lang="en-US" sz="3600" b="1" dirty="0" err="1"/>
              <a:t>em</a:t>
            </a:r>
            <a:r>
              <a:rPr lang="en-US" sz="3600" b="1" dirty="0"/>
              <a:t>, </a:t>
            </a:r>
            <a:r>
              <a:rPr lang="en-US" sz="3600" b="1" dirty="0" err="1"/>
              <a:t>nếu</a:t>
            </a:r>
            <a:r>
              <a:rPr lang="en-US" sz="3600" b="1" dirty="0"/>
              <a:t> </a:t>
            </a:r>
            <a:r>
              <a:rPr lang="en-US" sz="3600" b="1" dirty="0" err="1"/>
              <a:t>bị</a:t>
            </a:r>
            <a:r>
              <a:rPr lang="en-US" sz="3600" b="1" dirty="0"/>
              <a:t> </a:t>
            </a:r>
            <a:r>
              <a:rPr lang="en-US" sz="3600" b="1" dirty="0" err="1"/>
              <a:t>thừa</a:t>
            </a:r>
            <a:r>
              <a:rPr lang="en-US" sz="3600" b="1" dirty="0"/>
              <a:t> </a:t>
            </a:r>
            <a:r>
              <a:rPr lang="en-US" sz="3600" b="1" dirty="0" err="1"/>
              <a:t>cân</a:t>
            </a:r>
            <a:r>
              <a:rPr lang="en-US" sz="3600" b="1" dirty="0"/>
              <a:t>, </a:t>
            </a:r>
            <a:r>
              <a:rPr lang="en-US" sz="3600" b="1" dirty="0" err="1"/>
              <a:t>béo</a:t>
            </a:r>
            <a:r>
              <a:rPr lang="en-US" sz="3600" b="1" dirty="0"/>
              <a:t> </a:t>
            </a:r>
            <a:r>
              <a:rPr lang="en-US" sz="3600" b="1" dirty="0" err="1"/>
              <a:t>phì</a:t>
            </a:r>
            <a:r>
              <a:rPr lang="en-US" sz="3600" b="1" dirty="0"/>
              <a:t> </a:t>
            </a:r>
            <a:r>
              <a:rPr lang="en-US" sz="3600" b="1" dirty="0" err="1"/>
              <a:t>thì</a:t>
            </a:r>
            <a:r>
              <a:rPr lang="en-US" sz="3600" b="1" dirty="0"/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nên</a:t>
            </a:r>
            <a:r>
              <a:rPr lang="en-US" sz="3600" b="1" dirty="0" smtClean="0"/>
              <a:t> </a:t>
            </a:r>
            <a:r>
              <a:rPr lang="en-US" sz="3600" b="1" dirty="0" err="1"/>
              <a:t>sử</a:t>
            </a:r>
            <a:r>
              <a:rPr lang="en-US" sz="3600" b="1" dirty="0"/>
              <a:t> </a:t>
            </a:r>
            <a:r>
              <a:rPr lang="en-US" sz="3600" b="1" dirty="0" err="1"/>
              <a:t>dụng</a:t>
            </a:r>
            <a:r>
              <a:rPr lang="en-US" sz="3600" b="1" dirty="0"/>
              <a:t> </a:t>
            </a:r>
            <a:r>
              <a:rPr lang="en-US" sz="3600" b="1" dirty="0" err="1"/>
              <a:t>loại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nước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uống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? </a:t>
            </a:r>
            <a:endParaRPr lang="en-US" sz="3600" b="1" dirty="0" smtClean="0"/>
          </a:p>
          <a:p>
            <a:r>
              <a:rPr lang="es-ES" sz="3600" i="1" dirty="0" smtClean="0"/>
              <a:t>(</a:t>
            </a:r>
            <a:r>
              <a:rPr lang="es-ES" sz="3600" i="1" dirty="0" err="1"/>
              <a:t>Chọn</a:t>
            </a:r>
            <a:r>
              <a:rPr lang="es-ES" sz="3600" b="1" i="1" dirty="0">
                <a:solidFill>
                  <a:srgbClr val="FFFF00"/>
                </a:solidFill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</a:rPr>
              <a:t>một</a:t>
            </a:r>
            <a:r>
              <a:rPr lang="es-ES" sz="3600" b="1" i="1" dirty="0">
                <a:solidFill>
                  <a:srgbClr val="FFFF00"/>
                </a:solidFill>
              </a:rPr>
              <a:t> </a:t>
            </a:r>
            <a:r>
              <a:rPr lang="es-ES" sz="3600" i="1" dirty="0" err="1"/>
              <a:t>đáp</a:t>
            </a:r>
            <a:r>
              <a:rPr lang="es-ES" sz="3600" i="1" dirty="0"/>
              <a:t> </a:t>
            </a:r>
            <a:r>
              <a:rPr lang="es-ES" sz="3600" i="1" dirty="0" err="1"/>
              <a:t>án</a:t>
            </a:r>
            <a:r>
              <a:rPr lang="es-ES" sz="3600" i="1" dirty="0"/>
              <a:t> </a:t>
            </a:r>
            <a:r>
              <a:rPr lang="es-ES" sz="3600" i="1" dirty="0" err="1"/>
              <a:t>đúng</a:t>
            </a:r>
            <a:r>
              <a:rPr lang="es-ES" sz="3600" i="1" dirty="0"/>
              <a:t> </a:t>
            </a:r>
            <a:r>
              <a:rPr lang="es-ES" sz="3600" i="1" dirty="0" err="1"/>
              <a:t>nhất</a:t>
            </a:r>
            <a:r>
              <a:rPr lang="es-ES" sz="3600" i="1" dirty="0"/>
              <a:t>)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02903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95" y="36512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431128"/>
              </p:ext>
            </p:extLst>
          </p:nvPr>
        </p:nvGraphicFramePr>
        <p:xfrm>
          <a:off x="680331" y="2547325"/>
          <a:ext cx="10988208" cy="4339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 rot="20535629">
            <a:off x="412326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 rot="20535629">
            <a:off x="706241" y="793246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 rot="20535629">
            <a:off x="703747" y="79324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0535629">
            <a:off x="676272" y="808951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 rot="20535629">
            <a:off x="663410" y="835084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 rot="20535629">
            <a:off x="676271" y="903055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0535629">
            <a:off x="650039" y="835083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 rot="20535629">
            <a:off x="663156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20535629">
            <a:off x="635254" y="861217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 rot="20535629">
            <a:off x="544299" y="955322"/>
            <a:ext cx="1789612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en-US" sz="60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 rot="20535629">
            <a:off x="250912" y="577801"/>
            <a:ext cx="2376386" cy="144655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  <a:endParaRPr lang="en-US" sz="88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3146404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796055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7" name="Rectangle 6"/>
          <p:cNvSpPr/>
          <p:nvPr/>
        </p:nvSpPr>
        <p:spPr>
          <a:xfrm>
            <a:off x="2126634" y="450623"/>
            <a:ext cx="8988178" cy="19205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</a:pPr>
            <a:r>
              <a:rPr lang="en-US" sz="3600" b="1" dirty="0" err="1"/>
              <a:t>Câu</a:t>
            </a:r>
            <a:r>
              <a:rPr lang="en-US" sz="3600" b="1" dirty="0"/>
              <a:t> 4. Theo </a:t>
            </a:r>
            <a:r>
              <a:rPr lang="en-US" sz="3600" b="1" dirty="0" err="1"/>
              <a:t>em</a:t>
            </a:r>
            <a:r>
              <a:rPr lang="en-US" sz="3600" b="1" dirty="0"/>
              <a:t>, </a:t>
            </a:r>
            <a:r>
              <a:rPr lang="en-US" sz="3600" b="1" dirty="0" err="1"/>
              <a:t>nếu</a:t>
            </a:r>
            <a:r>
              <a:rPr lang="en-US" sz="3600" b="1" dirty="0"/>
              <a:t> </a:t>
            </a:r>
            <a:r>
              <a:rPr lang="en-US" sz="3600" b="1" dirty="0" err="1"/>
              <a:t>bị</a:t>
            </a:r>
            <a:r>
              <a:rPr lang="en-US" sz="3600" b="1" dirty="0"/>
              <a:t> </a:t>
            </a:r>
            <a:r>
              <a:rPr lang="en-US" sz="3600" b="1" dirty="0" err="1"/>
              <a:t>thừa</a:t>
            </a:r>
            <a:r>
              <a:rPr lang="en-US" sz="3600" b="1" dirty="0"/>
              <a:t> </a:t>
            </a:r>
            <a:r>
              <a:rPr lang="en-US" sz="3600" b="1" dirty="0" err="1" smtClean="0"/>
              <a:t>cân</a:t>
            </a:r>
            <a:r>
              <a:rPr lang="en-US" sz="3600" b="1" dirty="0" smtClean="0"/>
              <a:t> </a:t>
            </a:r>
            <a:r>
              <a:rPr lang="en-US" sz="3600" b="1" dirty="0" err="1"/>
              <a:t>thì</a:t>
            </a:r>
            <a:r>
              <a:rPr lang="en-US" sz="3600" b="1" dirty="0"/>
              <a:t> </a:t>
            </a:r>
            <a:r>
              <a:rPr lang="en-US" sz="3600" b="1" dirty="0" err="1"/>
              <a:t>nên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tăng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cường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/>
              <a:t>ăn</a:t>
            </a:r>
            <a:r>
              <a:rPr lang="en-US" sz="3600" b="1" dirty="0"/>
              <a:t> </a:t>
            </a:r>
            <a:r>
              <a:rPr lang="en-US" sz="3600" b="1" dirty="0" err="1"/>
              <a:t>những</a:t>
            </a:r>
            <a:r>
              <a:rPr lang="en-US" sz="3600" b="1" dirty="0"/>
              <a:t> </a:t>
            </a:r>
            <a:r>
              <a:rPr lang="en-US" sz="3600" b="1" dirty="0" err="1"/>
              <a:t>loại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thực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phẩm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? </a:t>
            </a:r>
            <a:endParaRPr lang="en-US" sz="3600" b="1" dirty="0" smtClean="0"/>
          </a:p>
          <a:p>
            <a:pPr marR="0" lvl="0">
              <a:spcBef>
                <a:spcPts val="0"/>
              </a:spcBef>
            </a:pPr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5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95" y="36512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584091"/>
              </p:ext>
            </p:extLst>
          </p:nvPr>
        </p:nvGraphicFramePr>
        <p:xfrm>
          <a:off x="661175" y="2518923"/>
          <a:ext cx="10937790" cy="4339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Dau truong 100 -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192000" y="3216965"/>
            <a:ext cx="609600" cy="609600"/>
          </a:xfrm>
          <a:prstGeom prst="rect">
            <a:avLst/>
          </a:prstGeom>
        </p:spPr>
      </p:pic>
      <p:sp>
        <p:nvSpPr>
          <p:cNvPr id="19" name="Round Same Side Corner Rectangle 4"/>
          <p:cNvSpPr/>
          <p:nvPr/>
        </p:nvSpPr>
        <p:spPr>
          <a:xfrm>
            <a:off x="796055" y="3101996"/>
            <a:ext cx="10004500" cy="654008"/>
          </a:xfrm>
          <a:prstGeom prst="rect">
            <a:avLst/>
          </a:prstGeom>
          <a:scene3d>
            <a:camera prst="obliqueBottomLeft"/>
            <a:lightRig rig="flood" dir="t">
              <a:rot lat="0" lon="0" rev="138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704" tIns="26670" rIns="26670" bIns="26670" numCol="1" spcCol="1270" anchor="ctr" anchorCtr="0">
            <a:noAutofit/>
          </a:bodyPr>
          <a:lstStyle/>
          <a:p>
            <a:pPr marL="285750" lvl="1" indent="-285750" algn="l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4200" kern="1200" dirty="0"/>
          </a:p>
        </p:txBody>
      </p:sp>
      <p:sp>
        <p:nvSpPr>
          <p:cNvPr id="7" name="Rectangle 6"/>
          <p:cNvSpPr/>
          <p:nvPr/>
        </p:nvSpPr>
        <p:spPr>
          <a:xfrm>
            <a:off x="1674969" y="401713"/>
            <a:ext cx="8979780" cy="192052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</a:pPr>
            <a:r>
              <a:rPr lang="en-US" sz="3600" b="1" dirty="0" err="1"/>
              <a:t>Câu</a:t>
            </a:r>
            <a:r>
              <a:rPr lang="en-US" sz="3600" b="1" dirty="0"/>
              <a:t> 4. Theo </a:t>
            </a:r>
            <a:r>
              <a:rPr lang="en-US" sz="3600" b="1" dirty="0" err="1"/>
              <a:t>em</a:t>
            </a:r>
            <a:r>
              <a:rPr lang="en-US" sz="3600" b="1" dirty="0"/>
              <a:t>, </a:t>
            </a:r>
            <a:r>
              <a:rPr lang="en-US" sz="3600" b="1" dirty="0" err="1"/>
              <a:t>nếu</a:t>
            </a:r>
            <a:r>
              <a:rPr lang="en-US" sz="3600" b="1" dirty="0"/>
              <a:t> </a:t>
            </a:r>
            <a:r>
              <a:rPr lang="en-US" sz="3600" b="1" dirty="0" err="1"/>
              <a:t>bị</a:t>
            </a:r>
            <a:r>
              <a:rPr lang="en-US" sz="3600" b="1" dirty="0"/>
              <a:t> </a:t>
            </a:r>
            <a:r>
              <a:rPr lang="en-US" sz="3600" b="1" dirty="0" err="1"/>
              <a:t>thừa</a:t>
            </a:r>
            <a:r>
              <a:rPr lang="en-US" sz="3600" b="1" dirty="0"/>
              <a:t> </a:t>
            </a:r>
            <a:r>
              <a:rPr lang="en-US" sz="3600" b="1" dirty="0" err="1" smtClean="0"/>
              <a:t>cân</a:t>
            </a:r>
            <a:r>
              <a:rPr lang="en-US" sz="3600" b="1" dirty="0" smtClean="0"/>
              <a:t> </a:t>
            </a:r>
            <a:r>
              <a:rPr lang="en-US" sz="3600" b="1" dirty="0" err="1"/>
              <a:t>thì</a:t>
            </a:r>
            <a:r>
              <a:rPr lang="en-US" sz="3600" b="1" dirty="0"/>
              <a:t> </a:t>
            </a:r>
            <a:r>
              <a:rPr lang="en-US" sz="3600" b="1" dirty="0" err="1"/>
              <a:t>nên</a:t>
            </a:r>
            <a:r>
              <a:rPr lang="en-US" sz="3600" b="1" dirty="0"/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tăng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cường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/>
              <a:t>ăn</a:t>
            </a:r>
            <a:r>
              <a:rPr lang="en-US" sz="3600" b="1" dirty="0" smtClean="0"/>
              <a:t> </a:t>
            </a:r>
            <a:r>
              <a:rPr lang="en-US" sz="3600" b="1" dirty="0" err="1"/>
              <a:t>những</a:t>
            </a:r>
            <a:r>
              <a:rPr lang="en-US" sz="3600" b="1" dirty="0"/>
              <a:t> </a:t>
            </a:r>
            <a:r>
              <a:rPr lang="en-US" sz="3600" b="1" dirty="0" err="1"/>
              <a:t>loại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thực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phẩm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? </a:t>
            </a:r>
            <a:endParaRPr lang="en-US" sz="3600" b="1" dirty="0" smtClean="0"/>
          </a:p>
          <a:p>
            <a:pPr marR="0" lvl="0">
              <a:spcBef>
                <a:spcPts val="0"/>
              </a:spcBef>
            </a:pPr>
            <a:r>
              <a:rPr lang="es-ES" sz="3600" i="1" dirty="0" smtClean="0">
                <a:cs typeface="Arial" pitchFamily="34" charset="0"/>
              </a:rPr>
              <a:t>(</a:t>
            </a:r>
            <a:r>
              <a:rPr lang="es-ES" sz="3600" i="1" dirty="0" err="1">
                <a:cs typeface="Arial" pitchFamily="34" charset="0"/>
              </a:rPr>
              <a:t>Chọn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b="1" i="1" dirty="0" err="1">
                <a:solidFill>
                  <a:srgbClr val="FFFF00"/>
                </a:solidFill>
                <a:cs typeface="Arial" pitchFamily="34" charset="0"/>
              </a:rPr>
              <a:t>một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đáp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án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đúng</a:t>
            </a:r>
            <a:r>
              <a:rPr lang="es-ES" sz="3600" i="1" dirty="0">
                <a:cs typeface="Arial" pitchFamily="34" charset="0"/>
              </a:rPr>
              <a:t> </a:t>
            </a:r>
            <a:r>
              <a:rPr lang="es-ES" sz="3600" i="1" dirty="0" err="1">
                <a:cs typeface="Arial" pitchFamily="34" charset="0"/>
              </a:rPr>
              <a:t>nhất</a:t>
            </a:r>
            <a:r>
              <a:rPr lang="es-ES" sz="3600" i="1" dirty="0">
                <a:cs typeface="Arial" pitchFamily="34" charset="0"/>
              </a:rPr>
              <a:t>)</a:t>
            </a:r>
            <a:endParaRPr lang="en-US" sz="36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61175" y="2810396"/>
            <a:ext cx="813138" cy="8131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6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1953</TotalTime>
  <Words>1019</Words>
  <Application>Microsoft Office PowerPoint</Application>
  <PresentationFormat>Widescreen</PresentationFormat>
  <Paragraphs>224</Paragraphs>
  <Slides>16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Aharoni</vt:lpstr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Diem Quyen</dc:creator>
  <cp:lastModifiedBy>Thanh Huyen</cp:lastModifiedBy>
  <cp:revision>103</cp:revision>
  <dcterms:created xsi:type="dcterms:W3CDTF">2014-07-10T09:48:44Z</dcterms:created>
  <dcterms:modified xsi:type="dcterms:W3CDTF">2025-05-22T08:47:39Z</dcterms:modified>
</cp:coreProperties>
</file>