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71" r:id="rId3"/>
    <p:sldId id="332" r:id="rId4"/>
    <p:sldId id="311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3" r:id="rId13"/>
    <p:sldId id="334" r:id="rId14"/>
    <p:sldId id="31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3600" b="1" dirty="0" smtClean="0">
              <a:latin typeface="Calibri" pitchFamily="34" charset="0"/>
              <a:cs typeface="Calibri" pitchFamily="34" charset="0"/>
            </a:rPr>
            <a:t>6-7 đơn vị </a:t>
          </a:r>
          <a:endParaRPr lang="en-US" sz="3600" b="1" dirty="0">
            <a:latin typeface="Calibri" pitchFamily="34" charset="0"/>
            <a:cs typeface="Calibri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solidFill>
          <a:schemeClr val="bg2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3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10-11 đơn vị </a:t>
          </a:r>
          <a:endParaRPr lang="en-US" sz="3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/>
            <a:t>8-9 </a:t>
          </a:r>
          <a:r>
            <a:rPr lang="en-US" sz="3600" b="1" dirty="0" err="1" smtClean="0"/>
            <a:t>đơn</a:t>
          </a:r>
          <a:r>
            <a:rPr lang="en-US" sz="3600" b="1" dirty="0" smtClean="0"/>
            <a:t> </a:t>
          </a:r>
          <a:r>
            <a:rPr lang="en-US" sz="3600" b="1" dirty="0" err="1" smtClean="0"/>
            <a:t>vị</a:t>
          </a:r>
          <a:r>
            <a:rPr lang="en-US" sz="3600" b="1" dirty="0" smtClean="0"/>
            <a:t> 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38357819-336E-4B55-978F-80EEBFA810F5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1D54564-773A-48BB-950D-348F0D0D8F07}" type="parTrans" cxnId="{A5B7760B-E4FE-407D-81BA-CCF237297413}">
      <dgm:prSet/>
      <dgm:spPr/>
      <dgm:t>
        <a:bodyPr/>
        <a:lstStyle/>
        <a:p>
          <a:endParaRPr lang="en-US"/>
        </a:p>
      </dgm:t>
    </dgm:pt>
    <dgm:pt modelId="{03594BDF-DA47-428B-A766-8C12E4670C76}" type="sibTrans" cxnId="{A5B7760B-E4FE-407D-81BA-CCF237297413}">
      <dgm:prSet/>
      <dgm:spPr/>
      <dgm:t>
        <a:bodyPr/>
        <a:lstStyle/>
        <a:p>
          <a:endParaRPr lang="en-US"/>
        </a:p>
      </dgm:t>
    </dgm:pt>
    <dgm:pt modelId="{8EBB5474-CE2C-4732-9AE0-4972A4144046}">
      <dgm:prSet phldrT="[Text]" custT="1"/>
      <dgm:spPr>
        <a:solidFill>
          <a:schemeClr val="bg2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3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12-13 đơn vị</a:t>
          </a:r>
          <a:endParaRPr lang="en-US" sz="3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F39C8DE-40E1-4554-969A-B8BE10E87C5B}" type="parTrans" cxnId="{A02B7892-8EBD-48D0-9198-C6491C0C49E4}">
      <dgm:prSet/>
      <dgm:spPr/>
      <dgm:t>
        <a:bodyPr/>
        <a:lstStyle/>
        <a:p>
          <a:endParaRPr lang="en-US"/>
        </a:p>
      </dgm:t>
    </dgm:pt>
    <dgm:pt modelId="{5FB6A660-F065-4638-B1CD-34AEF86F7E54}" type="sibTrans" cxnId="{A02B7892-8EBD-48D0-9198-C6491C0C49E4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LinFactNeighborX="-508" custLinFactNeighborY="-1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A0952-2DC2-43F0-91D7-81330F701604}" type="pres">
      <dgm:prSet presAssocID="{A395F739-844E-4F6B-9EF6-78C57B55A514}" presName="sp" presStyleCnt="0"/>
      <dgm:spPr/>
    </dgm:pt>
    <dgm:pt modelId="{35D95740-C420-43EB-9C23-1FAFA2D86A36}" type="pres">
      <dgm:prSet presAssocID="{38357819-336E-4B55-978F-80EEBFA810F5}" presName="composite" presStyleCnt="0"/>
      <dgm:spPr/>
    </dgm:pt>
    <dgm:pt modelId="{75B66531-48D6-463F-9E08-F368F501A424}" type="pres">
      <dgm:prSet presAssocID="{38357819-336E-4B55-978F-80EEBFA810F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71165-5E6F-422F-8059-42ACBE707062}" type="pres">
      <dgm:prSet presAssocID="{38357819-336E-4B55-978F-80EEBFA810F5}" presName="descendantText" presStyleLbl="alignAcc1" presStyleIdx="3" presStyleCnt="4" custLinFactNeighborX="-508" custLinFactNeighborY="-1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39FABA57-BB4D-4F50-9945-13D187F055A7}" type="presOf" srcId="{8EBB5474-CE2C-4732-9AE0-4972A4144046}" destId="{7AC71165-5E6F-422F-8059-42ACBE707062}" srcOrd="0" destOrd="0" presId="urn:microsoft.com/office/officeart/2005/8/layout/chevron2"/>
    <dgm:cxn modelId="{A02B7892-8EBD-48D0-9198-C6491C0C49E4}" srcId="{38357819-336E-4B55-978F-80EEBFA810F5}" destId="{8EBB5474-CE2C-4732-9AE0-4972A4144046}" srcOrd="0" destOrd="0" parTransId="{DF39C8DE-40E1-4554-969A-B8BE10E87C5B}" sibTransId="{5FB6A660-F065-4638-B1CD-34AEF86F7E54}"/>
    <dgm:cxn modelId="{C75952C7-F3A4-409F-8A2B-9D81FADE199F}" type="presOf" srcId="{B8892526-E846-4A54-8A12-C5F77479C95E}" destId="{5879FD45-A004-41C3-8F75-44585E9B7556}" srcOrd="0" destOrd="0" presId="urn:microsoft.com/office/officeart/2005/8/layout/chevron2"/>
    <dgm:cxn modelId="{A5B7760B-E4FE-407D-81BA-CCF237297413}" srcId="{06259B31-9C17-4893-B37C-0A321B6A9055}" destId="{38357819-336E-4B55-978F-80EEBFA810F5}" srcOrd="3" destOrd="0" parTransId="{01D54564-773A-48BB-950D-348F0D0D8F07}" sibTransId="{03594BDF-DA47-428B-A766-8C12E4670C76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13C7A8AD-06EC-4638-9013-41A56D1089C9}" type="presOf" srcId="{5418704F-9210-40FA-8798-AF02DE299D38}" destId="{7740790D-703A-457D-9B2A-B653960781AE}" srcOrd="0" destOrd="0" presId="urn:microsoft.com/office/officeart/2005/8/layout/chevron2"/>
    <dgm:cxn modelId="{4D327FFB-9628-44A7-981C-C665FAA5D85C}" type="presOf" srcId="{06259B31-9C17-4893-B37C-0A321B6A9055}" destId="{CC0518B2-6C91-4C01-97CD-4CCBC5997385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1EC12DDB-045E-4AA7-992F-7A5E980612EE}" type="presOf" srcId="{B8251EDE-A318-4F8F-8BE8-8E87AA152E99}" destId="{9455AA65-36B9-4AC9-B4D8-67632B1E3C70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32DD23A8-6461-4CA6-B814-6B70BBC777DC}" type="presOf" srcId="{29756C80-A634-4D2B-9A07-70E6D46E08D9}" destId="{8C7ED3DB-3783-4021-B562-A020983CA371}" srcOrd="0" destOrd="0" presId="urn:microsoft.com/office/officeart/2005/8/layout/chevron2"/>
    <dgm:cxn modelId="{3A7045DF-49E4-4F2C-A065-CB7B0F6A4E0A}" type="presOf" srcId="{36D49637-7CB7-4CBF-A617-FB36D1C024DD}" destId="{50714AC9-E134-43C0-912B-EF962B8CDCA6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72581D37-EA20-4016-B2C6-C4730DC2007A}" type="presOf" srcId="{29F4D87F-78D8-477A-B1EB-F6D230387E12}" destId="{35F39544-CE5B-4742-8C2B-366930493E7F}" srcOrd="0" destOrd="0" presId="urn:microsoft.com/office/officeart/2005/8/layout/chevron2"/>
    <dgm:cxn modelId="{9B348586-20AD-4031-A384-C8352EBE3FF7}" type="presOf" srcId="{38357819-336E-4B55-978F-80EEBFA810F5}" destId="{75B66531-48D6-463F-9E08-F368F501A424}" srcOrd="0" destOrd="0" presId="urn:microsoft.com/office/officeart/2005/8/layout/chevron2"/>
    <dgm:cxn modelId="{E329FC81-15F6-4A4D-971E-F7B44A174CB3}" type="presParOf" srcId="{CC0518B2-6C91-4C01-97CD-4CCBC5997385}" destId="{5F8B33AE-88DB-429D-93DF-8620C16CB05A}" srcOrd="0" destOrd="0" presId="urn:microsoft.com/office/officeart/2005/8/layout/chevron2"/>
    <dgm:cxn modelId="{C8109719-CBC6-4945-9EE2-8A5330172F6F}" type="presParOf" srcId="{5F8B33AE-88DB-429D-93DF-8620C16CB05A}" destId="{7740790D-703A-457D-9B2A-B653960781AE}" srcOrd="0" destOrd="0" presId="urn:microsoft.com/office/officeart/2005/8/layout/chevron2"/>
    <dgm:cxn modelId="{39AA6D47-085D-453F-BDB3-814451F22F68}" type="presParOf" srcId="{5F8B33AE-88DB-429D-93DF-8620C16CB05A}" destId="{35F39544-CE5B-4742-8C2B-366930493E7F}" srcOrd="1" destOrd="0" presId="urn:microsoft.com/office/officeart/2005/8/layout/chevron2"/>
    <dgm:cxn modelId="{75A9D188-EBC4-4678-9643-F4171764B6AA}" type="presParOf" srcId="{CC0518B2-6C91-4C01-97CD-4CCBC5997385}" destId="{194C9EC6-0FFA-4028-A669-E2F345AF39A2}" srcOrd="1" destOrd="0" presId="urn:microsoft.com/office/officeart/2005/8/layout/chevron2"/>
    <dgm:cxn modelId="{3BC08475-BC22-4DFC-BDD5-6D3F1D6C92C9}" type="presParOf" srcId="{CC0518B2-6C91-4C01-97CD-4CCBC5997385}" destId="{F69F177F-8919-45F2-A7B5-C0656587D558}" srcOrd="2" destOrd="0" presId="urn:microsoft.com/office/officeart/2005/8/layout/chevron2"/>
    <dgm:cxn modelId="{EC2342D0-A456-4DEA-A6A5-CCBFD73FAC03}" type="presParOf" srcId="{F69F177F-8919-45F2-A7B5-C0656587D558}" destId="{8C7ED3DB-3783-4021-B562-A020983CA371}" srcOrd="0" destOrd="0" presId="urn:microsoft.com/office/officeart/2005/8/layout/chevron2"/>
    <dgm:cxn modelId="{0A6F2D5E-FE50-44F0-A8DB-1F04D6B085BF}" type="presParOf" srcId="{F69F177F-8919-45F2-A7B5-C0656587D558}" destId="{9455AA65-36B9-4AC9-B4D8-67632B1E3C70}" srcOrd="1" destOrd="0" presId="urn:microsoft.com/office/officeart/2005/8/layout/chevron2"/>
    <dgm:cxn modelId="{4A9C580F-8B6C-41D2-9C4C-9475CC517E25}" type="presParOf" srcId="{CC0518B2-6C91-4C01-97CD-4CCBC5997385}" destId="{F9E97B85-8C08-4152-8D84-04D8C510EE5D}" srcOrd="3" destOrd="0" presId="urn:microsoft.com/office/officeart/2005/8/layout/chevron2"/>
    <dgm:cxn modelId="{92E6BBDE-688D-41A5-B90F-83FA33D41E3F}" type="presParOf" srcId="{CC0518B2-6C91-4C01-97CD-4CCBC5997385}" destId="{7DCA52D1-599F-48F7-A860-12217D4BC70F}" srcOrd="4" destOrd="0" presId="urn:microsoft.com/office/officeart/2005/8/layout/chevron2"/>
    <dgm:cxn modelId="{4FC34B94-67A5-472A-86B7-5F2A2984E6EE}" type="presParOf" srcId="{7DCA52D1-599F-48F7-A860-12217D4BC70F}" destId="{5879FD45-A004-41C3-8F75-44585E9B7556}" srcOrd="0" destOrd="0" presId="urn:microsoft.com/office/officeart/2005/8/layout/chevron2"/>
    <dgm:cxn modelId="{EB07C01C-4004-46E1-9749-29654B440F34}" type="presParOf" srcId="{7DCA52D1-599F-48F7-A860-12217D4BC70F}" destId="{50714AC9-E134-43C0-912B-EF962B8CDCA6}" srcOrd="1" destOrd="0" presId="urn:microsoft.com/office/officeart/2005/8/layout/chevron2"/>
    <dgm:cxn modelId="{5C65F5F7-1A56-4B75-97D9-025D4D6DB4C7}" type="presParOf" srcId="{CC0518B2-6C91-4C01-97CD-4CCBC5997385}" destId="{840A0952-2DC2-43F0-91D7-81330F701604}" srcOrd="5" destOrd="0" presId="urn:microsoft.com/office/officeart/2005/8/layout/chevron2"/>
    <dgm:cxn modelId="{5EAEA2E7-28CB-403B-A58C-E74EB968248A}" type="presParOf" srcId="{CC0518B2-6C91-4C01-97CD-4CCBC5997385}" destId="{35D95740-C420-43EB-9C23-1FAFA2D86A36}" srcOrd="6" destOrd="0" presId="urn:microsoft.com/office/officeart/2005/8/layout/chevron2"/>
    <dgm:cxn modelId="{1F06D8DC-2170-4B93-868B-D68BAF3DC201}" type="presParOf" srcId="{35D95740-C420-43EB-9C23-1FAFA2D86A36}" destId="{75B66531-48D6-463F-9E08-F368F501A424}" srcOrd="0" destOrd="0" presId="urn:microsoft.com/office/officeart/2005/8/layout/chevron2"/>
    <dgm:cxn modelId="{7C657CEE-7B37-4966-BE1A-743EC0203227}" type="presParOf" srcId="{35D95740-C420-43EB-9C23-1FAFA2D86A36}" destId="{7AC71165-5E6F-422F-8059-42ACBE7070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4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6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solidFill>
          <a:schemeClr val="accent1">
            <a:lumMod val="75000"/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>
              <a:solidFill>
                <a:srgbClr val="FFFF00"/>
              </a:solidFill>
            </a:rPr>
            <a:t>5 </a:t>
          </a:r>
          <a:r>
            <a:rPr lang="es-ES" sz="3600" b="1" dirty="0" err="1" smtClean="0">
              <a:solidFill>
                <a:srgbClr val="FFFF00"/>
              </a:solidFill>
            </a:rPr>
            <a:t>đơn</a:t>
          </a:r>
          <a:r>
            <a:rPr lang="es-ES" sz="3600" b="1" dirty="0" smtClean="0">
              <a:solidFill>
                <a:srgbClr val="FFFF00"/>
              </a:solidFill>
            </a:rPr>
            <a:t> </a:t>
          </a:r>
          <a:r>
            <a:rPr lang="es-ES" sz="3600" b="1" dirty="0" err="1" smtClean="0">
              <a:solidFill>
                <a:srgbClr val="FFFF00"/>
              </a:solidFill>
            </a:rPr>
            <a:t>vị</a:t>
          </a:r>
          <a:endParaRPr lang="en-US" sz="36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7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/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-463" custLinFactNeighborY="-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325C9B-C0B6-4AC2-A277-69FB154DF615}" type="presOf" srcId="{06259B31-9C17-4893-B37C-0A321B6A9055}" destId="{CC0518B2-6C91-4C01-97CD-4CCBC5997385}" srcOrd="0" destOrd="0" presId="urn:microsoft.com/office/officeart/2005/8/layout/chevron2"/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88F606A3-87D0-45E3-8013-03AF3660A108}" type="presOf" srcId="{0343EBAB-5602-4610-A469-4F49ABD30187}" destId="{6079D143-54D3-4CCC-863E-FABC906E5562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00918377-823F-494B-BF22-1B227E188C5B}" type="presOf" srcId="{5418704F-9210-40FA-8798-AF02DE299D38}" destId="{7740790D-703A-457D-9B2A-B653960781AE}" srcOrd="0" destOrd="0" presId="urn:microsoft.com/office/officeart/2005/8/layout/chevron2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2352EFE8-F55C-4D78-AD8E-B3154E862760}" type="presOf" srcId="{29F4D87F-78D8-477A-B1EB-F6D230387E12}" destId="{35F39544-CE5B-4742-8C2B-366930493E7F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3B09C3F6-1295-42F9-8904-B67CC70D56A5}" type="presOf" srcId="{B8251EDE-A318-4F8F-8BE8-8E87AA152E99}" destId="{9455AA65-36B9-4AC9-B4D8-67632B1E3C70}" srcOrd="0" destOrd="0" presId="urn:microsoft.com/office/officeart/2005/8/layout/chevron2"/>
    <dgm:cxn modelId="{B97967F1-F4E2-453A-9B42-3419211C3573}" type="presOf" srcId="{36D49637-7CB7-4CBF-A617-FB36D1C024DD}" destId="{50714AC9-E134-43C0-912B-EF962B8CDCA6}" srcOrd="0" destOrd="0" presId="urn:microsoft.com/office/officeart/2005/8/layout/chevron2"/>
    <dgm:cxn modelId="{250B13E9-52AB-4D58-B2F4-8E4F5063AA93}" type="presOf" srcId="{B8892526-E846-4A54-8A12-C5F77479C95E}" destId="{5879FD45-A004-41C3-8F75-44585E9B7556}" srcOrd="0" destOrd="0" presId="urn:microsoft.com/office/officeart/2005/8/layout/chevron2"/>
    <dgm:cxn modelId="{96154427-CAED-4A30-B616-B23577643B35}" type="presOf" srcId="{6F2EFE33-A6B1-4FC4-8DCE-C20B7615A182}" destId="{B4A4304B-A89A-455C-8937-4F3471AB2BE3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2179F65E-CC60-4621-B7DE-DBDC802807EB}" type="presOf" srcId="{29756C80-A634-4D2B-9A07-70E6D46E08D9}" destId="{8C7ED3DB-3783-4021-B562-A020983CA371}" srcOrd="0" destOrd="0" presId="urn:microsoft.com/office/officeart/2005/8/layout/chevron2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0C16598D-B5C5-43CB-A763-64AE4AAEB939}" type="presParOf" srcId="{CC0518B2-6C91-4C01-97CD-4CCBC5997385}" destId="{5F8B33AE-88DB-429D-93DF-8620C16CB05A}" srcOrd="0" destOrd="0" presId="urn:microsoft.com/office/officeart/2005/8/layout/chevron2"/>
    <dgm:cxn modelId="{AA81C5E7-5F36-42FE-98AA-2F2268697C25}" type="presParOf" srcId="{5F8B33AE-88DB-429D-93DF-8620C16CB05A}" destId="{7740790D-703A-457D-9B2A-B653960781AE}" srcOrd="0" destOrd="0" presId="urn:microsoft.com/office/officeart/2005/8/layout/chevron2"/>
    <dgm:cxn modelId="{5936D1A3-8243-4A54-BC4A-35499CD62D9B}" type="presParOf" srcId="{5F8B33AE-88DB-429D-93DF-8620C16CB05A}" destId="{35F39544-CE5B-4742-8C2B-366930493E7F}" srcOrd="1" destOrd="0" presId="urn:microsoft.com/office/officeart/2005/8/layout/chevron2"/>
    <dgm:cxn modelId="{02C2E7CE-9DB1-4DDD-BBA0-892BC5F9E8A0}" type="presParOf" srcId="{CC0518B2-6C91-4C01-97CD-4CCBC5997385}" destId="{194C9EC6-0FFA-4028-A669-E2F345AF39A2}" srcOrd="1" destOrd="0" presId="urn:microsoft.com/office/officeart/2005/8/layout/chevron2"/>
    <dgm:cxn modelId="{C1357B26-9423-4258-BE00-B94B8C980FE6}" type="presParOf" srcId="{CC0518B2-6C91-4C01-97CD-4CCBC5997385}" destId="{F69F177F-8919-45F2-A7B5-C0656587D558}" srcOrd="2" destOrd="0" presId="urn:microsoft.com/office/officeart/2005/8/layout/chevron2"/>
    <dgm:cxn modelId="{29AC5D69-77C0-41E7-A219-9601610F88F3}" type="presParOf" srcId="{F69F177F-8919-45F2-A7B5-C0656587D558}" destId="{8C7ED3DB-3783-4021-B562-A020983CA371}" srcOrd="0" destOrd="0" presId="urn:microsoft.com/office/officeart/2005/8/layout/chevron2"/>
    <dgm:cxn modelId="{4460413D-B283-44C5-B491-DE87E0C81E18}" type="presParOf" srcId="{F69F177F-8919-45F2-A7B5-C0656587D558}" destId="{9455AA65-36B9-4AC9-B4D8-67632B1E3C70}" srcOrd="1" destOrd="0" presId="urn:microsoft.com/office/officeart/2005/8/layout/chevron2"/>
    <dgm:cxn modelId="{001EBDE9-B93A-45A5-9E5A-B609A50FEB0C}" type="presParOf" srcId="{CC0518B2-6C91-4C01-97CD-4CCBC5997385}" destId="{F9E97B85-8C08-4152-8D84-04D8C510EE5D}" srcOrd="3" destOrd="0" presId="urn:microsoft.com/office/officeart/2005/8/layout/chevron2"/>
    <dgm:cxn modelId="{075A8413-C35B-4EF0-8FCA-5F32A5B007A4}" type="presParOf" srcId="{CC0518B2-6C91-4C01-97CD-4CCBC5997385}" destId="{7DCA52D1-599F-48F7-A860-12217D4BC70F}" srcOrd="4" destOrd="0" presId="urn:microsoft.com/office/officeart/2005/8/layout/chevron2"/>
    <dgm:cxn modelId="{F2A26BA1-F857-4BAF-BC2A-03B7EF57AF32}" type="presParOf" srcId="{7DCA52D1-599F-48F7-A860-12217D4BC70F}" destId="{5879FD45-A004-41C3-8F75-44585E9B7556}" srcOrd="0" destOrd="0" presId="urn:microsoft.com/office/officeart/2005/8/layout/chevron2"/>
    <dgm:cxn modelId="{8983F948-D597-43B5-8D57-B8C8634A7B07}" type="presParOf" srcId="{7DCA52D1-599F-48F7-A860-12217D4BC70F}" destId="{50714AC9-E134-43C0-912B-EF962B8CDCA6}" srcOrd="1" destOrd="0" presId="urn:microsoft.com/office/officeart/2005/8/layout/chevron2"/>
    <dgm:cxn modelId="{7F22690C-E558-4177-9307-A08826CC09FF}" type="presParOf" srcId="{CC0518B2-6C91-4C01-97CD-4CCBC5997385}" destId="{26E2E6AC-AE0D-44E0-AA88-E7C8730ADA79}" srcOrd="5" destOrd="0" presId="urn:microsoft.com/office/officeart/2005/8/layout/chevron2"/>
    <dgm:cxn modelId="{F28E6F65-470B-4022-A9DF-F3AAE46D0308}" type="presParOf" srcId="{CC0518B2-6C91-4C01-97CD-4CCBC5997385}" destId="{8C2A42BA-FF1A-4088-8191-04EA4FE1D86B}" srcOrd="6" destOrd="0" presId="urn:microsoft.com/office/officeart/2005/8/layout/chevron2"/>
    <dgm:cxn modelId="{25CFF7C5-479E-49B2-91F5-C6C69E616A6A}" type="presParOf" srcId="{8C2A42BA-FF1A-4088-8191-04EA4FE1D86B}" destId="{6079D143-54D3-4CCC-863E-FABC906E5562}" srcOrd="0" destOrd="0" presId="urn:microsoft.com/office/officeart/2005/8/layout/chevron2"/>
    <dgm:cxn modelId="{76CF79A5-4F7C-49CB-A40B-F782186AB6AF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1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3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2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4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/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-463" custLinFactNeighborY="-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62B0C2A3-FB83-4064-9C08-CABC24378B3E}" type="presOf" srcId="{29F4D87F-78D8-477A-B1EB-F6D230387E12}" destId="{35F39544-CE5B-4742-8C2B-366930493E7F}" srcOrd="0" destOrd="0" presId="urn:microsoft.com/office/officeart/2005/8/layout/chevron2"/>
    <dgm:cxn modelId="{47DA811E-A3C1-48FB-B2A7-0AB890C1A492}" type="presOf" srcId="{29756C80-A634-4D2B-9A07-70E6D46E08D9}" destId="{8C7ED3DB-3783-4021-B562-A020983CA371}" srcOrd="0" destOrd="0" presId="urn:microsoft.com/office/officeart/2005/8/layout/chevron2"/>
    <dgm:cxn modelId="{CE52AA4F-89D3-4CFF-B1C6-D0297DB5A0D5}" type="presOf" srcId="{36D49637-7CB7-4CBF-A617-FB36D1C024DD}" destId="{50714AC9-E134-43C0-912B-EF962B8CDCA6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59A7DDD4-0A81-45CA-96AC-ED4C335CFD60}" type="presOf" srcId="{B8251EDE-A318-4F8F-8BE8-8E87AA152E99}" destId="{9455AA65-36B9-4AC9-B4D8-67632B1E3C70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78845217-2889-4A4A-9831-BAA6C78EB7B5}" type="presOf" srcId="{06259B31-9C17-4893-B37C-0A321B6A9055}" destId="{CC0518B2-6C91-4C01-97CD-4CCBC5997385}" srcOrd="0" destOrd="0" presId="urn:microsoft.com/office/officeart/2005/8/layout/chevron2"/>
    <dgm:cxn modelId="{6274F38C-FD94-4255-8DB9-A1B8EF4689C6}" type="presOf" srcId="{5418704F-9210-40FA-8798-AF02DE299D38}" destId="{7740790D-703A-457D-9B2A-B653960781AE}" srcOrd="0" destOrd="0" presId="urn:microsoft.com/office/officeart/2005/8/layout/chevron2"/>
    <dgm:cxn modelId="{7592A4CA-0069-400B-98D9-94DDAFEEA9FD}" type="presOf" srcId="{B8892526-E846-4A54-8A12-C5F77479C95E}" destId="{5879FD45-A004-41C3-8F75-44585E9B7556}" srcOrd="0" destOrd="0" presId="urn:microsoft.com/office/officeart/2005/8/layout/chevron2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C06C07CD-67BB-42CE-877C-46D02EF73E32}" type="presOf" srcId="{0343EBAB-5602-4610-A469-4F49ABD30187}" destId="{6079D143-54D3-4CCC-863E-FABC906E5562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9B835184-3078-4C86-8AEC-D2857F5760AD}" type="presOf" srcId="{6F2EFE33-A6B1-4FC4-8DCE-C20B7615A182}" destId="{B4A4304B-A89A-455C-8937-4F3471AB2BE3}" srcOrd="0" destOrd="0" presId="urn:microsoft.com/office/officeart/2005/8/layout/chevron2"/>
    <dgm:cxn modelId="{7B3639B0-3BA5-4F0C-8955-59CDD8331DA4}" type="presParOf" srcId="{CC0518B2-6C91-4C01-97CD-4CCBC5997385}" destId="{5F8B33AE-88DB-429D-93DF-8620C16CB05A}" srcOrd="0" destOrd="0" presId="urn:microsoft.com/office/officeart/2005/8/layout/chevron2"/>
    <dgm:cxn modelId="{DFC9B73C-4A7C-4061-9B54-5D3C8D061375}" type="presParOf" srcId="{5F8B33AE-88DB-429D-93DF-8620C16CB05A}" destId="{7740790D-703A-457D-9B2A-B653960781AE}" srcOrd="0" destOrd="0" presId="urn:microsoft.com/office/officeart/2005/8/layout/chevron2"/>
    <dgm:cxn modelId="{2644EFAF-720C-4950-AB10-A0A824C5B85D}" type="presParOf" srcId="{5F8B33AE-88DB-429D-93DF-8620C16CB05A}" destId="{35F39544-CE5B-4742-8C2B-366930493E7F}" srcOrd="1" destOrd="0" presId="urn:microsoft.com/office/officeart/2005/8/layout/chevron2"/>
    <dgm:cxn modelId="{0BC4E353-D811-4B81-8014-E6A8C9CC0F5B}" type="presParOf" srcId="{CC0518B2-6C91-4C01-97CD-4CCBC5997385}" destId="{194C9EC6-0FFA-4028-A669-E2F345AF39A2}" srcOrd="1" destOrd="0" presId="urn:microsoft.com/office/officeart/2005/8/layout/chevron2"/>
    <dgm:cxn modelId="{67942214-E8BE-4E64-BAD6-1C900AC5C9EF}" type="presParOf" srcId="{CC0518B2-6C91-4C01-97CD-4CCBC5997385}" destId="{F69F177F-8919-45F2-A7B5-C0656587D558}" srcOrd="2" destOrd="0" presId="urn:microsoft.com/office/officeart/2005/8/layout/chevron2"/>
    <dgm:cxn modelId="{25E16E2A-137C-4633-A7A8-5B6AEC269B16}" type="presParOf" srcId="{F69F177F-8919-45F2-A7B5-C0656587D558}" destId="{8C7ED3DB-3783-4021-B562-A020983CA371}" srcOrd="0" destOrd="0" presId="urn:microsoft.com/office/officeart/2005/8/layout/chevron2"/>
    <dgm:cxn modelId="{AFCE9A5E-D2D8-4516-A992-BD30B41897EA}" type="presParOf" srcId="{F69F177F-8919-45F2-A7B5-C0656587D558}" destId="{9455AA65-36B9-4AC9-B4D8-67632B1E3C70}" srcOrd="1" destOrd="0" presId="urn:microsoft.com/office/officeart/2005/8/layout/chevron2"/>
    <dgm:cxn modelId="{AE156E7D-0B1A-462B-AB94-C37337F4774B}" type="presParOf" srcId="{CC0518B2-6C91-4C01-97CD-4CCBC5997385}" destId="{F9E97B85-8C08-4152-8D84-04D8C510EE5D}" srcOrd="3" destOrd="0" presId="urn:microsoft.com/office/officeart/2005/8/layout/chevron2"/>
    <dgm:cxn modelId="{7C9E85B9-C2A9-4C84-A65C-039100159B01}" type="presParOf" srcId="{CC0518B2-6C91-4C01-97CD-4CCBC5997385}" destId="{7DCA52D1-599F-48F7-A860-12217D4BC70F}" srcOrd="4" destOrd="0" presId="urn:microsoft.com/office/officeart/2005/8/layout/chevron2"/>
    <dgm:cxn modelId="{0A9019DE-5B2F-4C05-927E-DB8DF33077C0}" type="presParOf" srcId="{7DCA52D1-599F-48F7-A860-12217D4BC70F}" destId="{5879FD45-A004-41C3-8F75-44585E9B7556}" srcOrd="0" destOrd="0" presId="urn:microsoft.com/office/officeart/2005/8/layout/chevron2"/>
    <dgm:cxn modelId="{2C39554F-21D6-437B-AA8B-2DB1532616B9}" type="presParOf" srcId="{7DCA52D1-599F-48F7-A860-12217D4BC70F}" destId="{50714AC9-E134-43C0-912B-EF962B8CDCA6}" srcOrd="1" destOrd="0" presId="urn:microsoft.com/office/officeart/2005/8/layout/chevron2"/>
    <dgm:cxn modelId="{FADB8FBF-8160-4AF5-A0E6-F3F30AA3DF4C}" type="presParOf" srcId="{CC0518B2-6C91-4C01-97CD-4CCBC5997385}" destId="{26E2E6AC-AE0D-44E0-AA88-E7C8730ADA79}" srcOrd="5" destOrd="0" presId="urn:microsoft.com/office/officeart/2005/8/layout/chevron2"/>
    <dgm:cxn modelId="{53DC0C17-E6DA-4424-A4ED-6CBCBF6B7F38}" type="presParOf" srcId="{CC0518B2-6C91-4C01-97CD-4CCBC5997385}" destId="{8C2A42BA-FF1A-4088-8191-04EA4FE1D86B}" srcOrd="6" destOrd="0" presId="urn:microsoft.com/office/officeart/2005/8/layout/chevron2"/>
    <dgm:cxn modelId="{2E238A48-D8D6-4E8D-8BA7-95502521E931}" type="presParOf" srcId="{8C2A42BA-FF1A-4088-8191-04EA4FE1D86B}" destId="{6079D143-54D3-4CCC-863E-FABC906E5562}" srcOrd="0" destOrd="0" presId="urn:microsoft.com/office/officeart/2005/8/layout/chevron2"/>
    <dgm:cxn modelId="{0C9435EB-8EFD-409E-A9E1-C8511D7D83A9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1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>
              <a:solidFill>
                <a:srgbClr val="FFFF00"/>
              </a:solidFill>
            </a:rPr>
            <a:t>3 </a:t>
          </a:r>
          <a:r>
            <a:rPr lang="es-ES" sz="3600" b="1" dirty="0" err="1" smtClean="0">
              <a:solidFill>
                <a:srgbClr val="FFFF00"/>
              </a:solidFill>
            </a:rPr>
            <a:t>đơn</a:t>
          </a:r>
          <a:r>
            <a:rPr lang="es-ES" sz="3600" b="1" dirty="0" smtClean="0">
              <a:solidFill>
                <a:srgbClr val="FFFF00"/>
              </a:solidFill>
            </a:rPr>
            <a:t> </a:t>
          </a:r>
          <a:r>
            <a:rPr lang="es-ES" sz="3600" b="1" dirty="0" err="1" smtClean="0">
              <a:solidFill>
                <a:srgbClr val="FFFF00"/>
              </a:solidFill>
            </a:rPr>
            <a:t>vị</a:t>
          </a:r>
          <a:endParaRPr lang="en-US" sz="36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2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4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/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-463" custLinFactNeighborY="-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920963D5-A4F3-4C89-8AB1-315B5EE68EB7}" type="presOf" srcId="{29F4D87F-78D8-477A-B1EB-F6D230387E12}" destId="{35F39544-CE5B-4742-8C2B-366930493E7F}" srcOrd="0" destOrd="0" presId="urn:microsoft.com/office/officeart/2005/8/layout/chevron2"/>
    <dgm:cxn modelId="{41B69E19-3546-415E-8F5B-8563F54F58CC}" type="presOf" srcId="{5418704F-9210-40FA-8798-AF02DE299D38}" destId="{7740790D-703A-457D-9B2A-B653960781AE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5997CD3C-D05C-485F-A676-391E41B59B41}" type="presOf" srcId="{29756C80-A634-4D2B-9A07-70E6D46E08D9}" destId="{8C7ED3DB-3783-4021-B562-A020983CA371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FF53D70E-E537-41D7-B3CE-818EA32F2CCC}" type="presOf" srcId="{36D49637-7CB7-4CBF-A617-FB36D1C024DD}" destId="{50714AC9-E134-43C0-912B-EF962B8CDCA6}" srcOrd="0" destOrd="0" presId="urn:microsoft.com/office/officeart/2005/8/layout/chevron2"/>
    <dgm:cxn modelId="{34D32919-BE4E-4652-877F-541593975790}" type="presOf" srcId="{B8251EDE-A318-4F8F-8BE8-8E87AA152E99}" destId="{9455AA65-36B9-4AC9-B4D8-67632B1E3C70}" srcOrd="0" destOrd="0" presId="urn:microsoft.com/office/officeart/2005/8/layout/chevron2"/>
    <dgm:cxn modelId="{952F7CF8-15BD-4F5E-A588-9E0C65C4EC39}" type="presOf" srcId="{0343EBAB-5602-4610-A469-4F49ABD30187}" destId="{6079D143-54D3-4CCC-863E-FABC906E5562}" srcOrd="0" destOrd="0" presId="urn:microsoft.com/office/officeart/2005/8/layout/chevron2"/>
    <dgm:cxn modelId="{54A617DB-2C0A-490B-A83B-409B5D1A2869}" type="presOf" srcId="{B8892526-E846-4A54-8A12-C5F77479C95E}" destId="{5879FD45-A004-41C3-8F75-44585E9B7556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88BBCE91-0DBF-4E70-A539-00D3EA44110D}" type="presOf" srcId="{6F2EFE33-A6B1-4FC4-8DCE-C20B7615A182}" destId="{B4A4304B-A89A-455C-8937-4F3471AB2BE3}" srcOrd="0" destOrd="0" presId="urn:microsoft.com/office/officeart/2005/8/layout/chevron2"/>
    <dgm:cxn modelId="{7FCECDA7-727A-4280-86B4-7C215CB6F6A3}" type="presOf" srcId="{06259B31-9C17-4893-B37C-0A321B6A9055}" destId="{CC0518B2-6C91-4C01-97CD-4CCBC5997385}" srcOrd="0" destOrd="0" presId="urn:microsoft.com/office/officeart/2005/8/layout/chevron2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D8D41C4E-4A64-4E60-A648-DB2987A2B870}" type="presParOf" srcId="{CC0518B2-6C91-4C01-97CD-4CCBC5997385}" destId="{5F8B33AE-88DB-429D-93DF-8620C16CB05A}" srcOrd="0" destOrd="0" presId="urn:microsoft.com/office/officeart/2005/8/layout/chevron2"/>
    <dgm:cxn modelId="{C19BB02A-776D-4358-B4AC-6B0C12F70FF0}" type="presParOf" srcId="{5F8B33AE-88DB-429D-93DF-8620C16CB05A}" destId="{7740790D-703A-457D-9B2A-B653960781AE}" srcOrd="0" destOrd="0" presId="urn:microsoft.com/office/officeart/2005/8/layout/chevron2"/>
    <dgm:cxn modelId="{621BD6D4-4ADD-4C4A-B529-94A6A09DFB51}" type="presParOf" srcId="{5F8B33AE-88DB-429D-93DF-8620C16CB05A}" destId="{35F39544-CE5B-4742-8C2B-366930493E7F}" srcOrd="1" destOrd="0" presId="urn:microsoft.com/office/officeart/2005/8/layout/chevron2"/>
    <dgm:cxn modelId="{819AAB5F-D9DC-480F-8132-A2DA467E8AF0}" type="presParOf" srcId="{CC0518B2-6C91-4C01-97CD-4CCBC5997385}" destId="{194C9EC6-0FFA-4028-A669-E2F345AF39A2}" srcOrd="1" destOrd="0" presId="urn:microsoft.com/office/officeart/2005/8/layout/chevron2"/>
    <dgm:cxn modelId="{D0A248E2-1676-402C-81F7-4DB316796358}" type="presParOf" srcId="{CC0518B2-6C91-4C01-97CD-4CCBC5997385}" destId="{F69F177F-8919-45F2-A7B5-C0656587D558}" srcOrd="2" destOrd="0" presId="urn:microsoft.com/office/officeart/2005/8/layout/chevron2"/>
    <dgm:cxn modelId="{754C5C0C-65C0-4E64-B2C7-ABED2D55335A}" type="presParOf" srcId="{F69F177F-8919-45F2-A7B5-C0656587D558}" destId="{8C7ED3DB-3783-4021-B562-A020983CA371}" srcOrd="0" destOrd="0" presId="urn:microsoft.com/office/officeart/2005/8/layout/chevron2"/>
    <dgm:cxn modelId="{D576C4A7-41BB-455B-B01C-D6B513EE0F1B}" type="presParOf" srcId="{F69F177F-8919-45F2-A7B5-C0656587D558}" destId="{9455AA65-36B9-4AC9-B4D8-67632B1E3C70}" srcOrd="1" destOrd="0" presId="urn:microsoft.com/office/officeart/2005/8/layout/chevron2"/>
    <dgm:cxn modelId="{ABD8CD27-A241-46BB-95EB-94EB6CC614FD}" type="presParOf" srcId="{CC0518B2-6C91-4C01-97CD-4CCBC5997385}" destId="{F9E97B85-8C08-4152-8D84-04D8C510EE5D}" srcOrd="3" destOrd="0" presId="urn:microsoft.com/office/officeart/2005/8/layout/chevron2"/>
    <dgm:cxn modelId="{061C7C27-7B71-4816-B507-0CD327D86FC8}" type="presParOf" srcId="{CC0518B2-6C91-4C01-97CD-4CCBC5997385}" destId="{7DCA52D1-599F-48F7-A860-12217D4BC70F}" srcOrd="4" destOrd="0" presId="urn:microsoft.com/office/officeart/2005/8/layout/chevron2"/>
    <dgm:cxn modelId="{513A2B62-1444-4FF2-BB9D-3C7385A42963}" type="presParOf" srcId="{7DCA52D1-599F-48F7-A860-12217D4BC70F}" destId="{5879FD45-A004-41C3-8F75-44585E9B7556}" srcOrd="0" destOrd="0" presId="urn:microsoft.com/office/officeart/2005/8/layout/chevron2"/>
    <dgm:cxn modelId="{7FBC4715-4C42-4D97-BBC6-F20E7CF8AC71}" type="presParOf" srcId="{7DCA52D1-599F-48F7-A860-12217D4BC70F}" destId="{50714AC9-E134-43C0-912B-EF962B8CDCA6}" srcOrd="1" destOrd="0" presId="urn:microsoft.com/office/officeart/2005/8/layout/chevron2"/>
    <dgm:cxn modelId="{FB8F633F-35DF-4AAA-AA83-0C3AF4358C6A}" type="presParOf" srcId="{CC0518B2-6C91-4C01-97CD-4CCBC5997385}" destId="{26E2E6AC-AE0D-44E0-AA88-E7C8730ADA79}" srcOrd="5" destOrd="0" presId="urn:microsoft.com/office/officeart/2005/8/layout/chevron2"/>
    <dgm:cxn modelId="{78832BA3-9C6B-4AD0-9B6A-EBA2BEA6CC2D}" type="presParOf" srcId="{CC0518B2-6C91-4C01-97CD-4CCBC5997385}" destId="{8C2A42BA-FF1A-4088-8191-04EA4FE1D86B}" srcOrd="6" destOrd="0" presId="urn:microsoft.com/office/officeart/2005/8/layout/chevron2"/>
    <dgm:cxn modelId="{5E3966FD-5C37-49EE-858B-4009A6B2C7CE}" type="presParOf" srcId="{8C2A42BA-FF1A-4088-8191-04EA4FE1D86B}" destId="{6079D143-54D3-4CCC-863E-FABC906E5562}" srcOrd="0" destOrd="0" presId="urn:microsoft.com/office/officeart/2005/8/layout/chevron2"/>
    <dgm:cxn modelId="{F724CCCE-8DEA-41FD-9C31-93FDD6554180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3600" b="1" dirty="0" smtClean="0">
              <a:latin typeface="Calibri" pitchFamily="34" charset="0"/>
              <a:cs typeface="Calibri" pitchFamily="34" charset="0"/>
            </a:rPr>
            <a:t>6-7 đơn vị </a:t>
          </a:r>
          <a:endParaRPr lang="en-US" sz="3600" b="1" dirty="0">
            <a:latin typeface="Calibri" pitchFamily="34" charset="0"/>
            <a:cs typeface="Calibri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solidFill>
          <a:schemeClr val="bg2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3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10-11 đơn vị </a:t>
          </a:r>
          <a:endParaRPr lang="en-US" sz="3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solidFill>
          <a:schemeClr val="accent1">
            <a:lumMod val="75000"/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8-9 </a:t>
          </a:r>
          <a:r>
            <a:rPr lang="en-US" sz="3600" b="1" dirty="0" err="1" smtClean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đơn</a:t>
          </a:r>
          <a:r>
            <a:rPr lang="en-US" sz="36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3600" b="1" dirty="0" err="1" smtClean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vị</a:t>
          </a:r>
          <a:r>
            <a:rPr lang="en-US" sz="36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 </a:t>
          </a:r>
          <a:endParaRPr lang="en-US" sz="3600" b="1" dirty="0">
            <a:solidFill>
              <a:srgbClr val="FFFF00"/>
            </a:solidFill>
            <a:latin typeface="Calibri" pitchFamily="34" charset="0"/>
            <a:cs typeface="Calibri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38357819-336E-4B55-978F-80EEBFA810F5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1D54564-773A-48BB-950D-348F0D0D8F07}" type="parTrans" cxnId="{A5B7760B-E4FE-407D-81BA-CCF237297413}">
      <dgm:prSet/>
      <dgm:spPr/>
      <dgm:t>
        <a:bodyPr/>
        <a:lstStyle/>
        <a:p>
          <a:endParaRPr lang="en-US"/>
        </a:p>
      </dgm:t>
    </dgm:pt>
    <dgm:pt modelId="{03594BDF-DA47-428B-A766-8C12E4670C76}" type="sibTrans" cxnId="{A5B7760B-E4FE-407D-81BA-CCF237297413}">
      <dgm:prSet/>
      <dgm:spPr/>
      <dgm:t>
        <a:bodyPr/>
        <a:lstStyle/>
        <a:p>
          <a:endParaRPr lang="en-US"/>
        </a:p>
      </dgm:t>
    </dgm:pt>
    <dgm:pt modelId="{8EBB5474-CE2C-4732-9AE0-4972A4144046}">
      <dgm:prSet phldrT="[Text]" custT="1"/>
      <dgm:spPr>
        <a:solidFill>
          <a:schemeClr val="bg2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3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12-13 đơn vị</a:t>
          </a:r>
          <a:endParaRPr lang="en-US" sz="3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F39C8DE-40E1-4554-969A-B8BE10E87C5B}" type="parTrans" cxnId="{A02B7892-8EBD-48D0-9198-C6491C0C49E4}">
      <dgm:prSet/>
      <dgm:spPr/>
      <dgm:t>
        <a:bodyPr/>
        <a:lstStyle/>
        <a:p>
          <a:endParaRPr lang="en-US"/>
        </a:p>
      </dgm:t>
    </dgm:pt>
    <dgm:pt modelId="{5FB6A660-F065-4638-B1CD-34AEF86F7E54}" type="sibTrans" cxnId="{A02B7892-8EBD-48D0-9198-C6491C0C49E4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LinFactNeighborX="-508" custLinFactNeighborY="-1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A0952-2DC2-43F0-91D7-81330F701604}" type="pres">
      <dgm:prSet presAssocID="{A395F739-844E-4F6B-9EF6-78C57B55A514}" presName="sp" presStyleCnt="0"/>
      <dgm:spPr/>
    </dgm:pt>
    <dgm:pt modelId="{35D95740-C420-43EB-9C23-1FAFA2D86A36}" type="pres">
      <dgm:prSet presAssocID="{38357819-336E-4B55-978F-80EEBFA810F5}" presName="composite" presStyleCnt="0"/>
      <dgm:spPr/>
    </dgm:pt>
    <dgm:pt modelId="{75B66531-48D6-463F-9E08-F368F501A424}" type="pres">
      <dgm:prSet presAssocID="{38357819-336E-4B55-978F-80EEBFA810F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71165-5E6F-422F-8059-42ACBE707062}" type="pres">
      <dgm:prSet presAssocID="{38357819-336E-4B55-978F-80EEBFA810F5}" presName="descendantText" presStyleLbl="alignAcc1" presStyleIdx="3" presStyleCnt="4" custLinFactNeighborX="-508" custLinFactNeighborY="-1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656B31-1E78-4B36-9FDC-19E5A09908B0}" type="presOf" srcId="{B8892526-E846-4A54-8A12-C5F77479C95E}" destId="{5879FD45-A004-41C3-8F75-44585E9B7556}" srcOrd="0" destOrd="0" presId="urn:microsoft.com/office/officeart/2005/8/layout/chevron2"/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888004FA-063D-4AE1-92A9-930A9CDB1722}" type="presOf" srcId="{29756C80-A634-4D2B-9A07-70E6D46E08D9}" destId="{8C7ED3DB-3783-4021-B562-A020983CA371}" srcOrd="0" destOrd="0" presId="urn:microsoft.com/office/officeart/2005/8/layout/chevron2"/>
    <dgm:cxn modelId="{F1F3E5B8-8AF5-4608-B984-6108D2613FD8}" type="presOf" srcId="{5418704F-9210-40FA-8798-AF02DE299D38}" destId="{7740790D-703A-457D-9B2A-B653960781AE}" srcOrd="0" destOrd="0" presId="urn:microsoft.com/office/officeart/2005/8/layout/chevron2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8AEBD82D-7833-4729-A97F-BEEF16771A27}" type="presOf" srcId="{B8251EDE-A318-4F8F-8BE8-8E87AA152E99}" destId="{9455AA65-36B9-4AC9-B4D8-67632B1E3C70}" srcOrd="0" destOrd="0" presId="urn:microsoft.com/office/officeart/2005/8/layout/chevron2"/>
    <dgm:cxn modelId="{A5B7760B-E4FE-407D-81BA-CCF237297413}" srcId="{06259B31-9C17-4893-B37C-0A321B6A9055}" destId="{38357819-336E-4B55-978F-80EEBFA810F5}" srcOrd="3" destOrd="0" parTransId="{01D54564-773A-48BB-950D-348F0D0D8F07}" sibTransId="{03594BDF-DA47-428B-A766-8C12E4670C76}"/>
    <dgm:cxn modelId="{A02B7892-8EBD-48D0-9198-C6491C0C49E4}" srcId="{38357819-336E-4B55-978F-80EEBFA810F5}" destId="{8EBB5474-CE2C-4732-9AE0-4972A4144046}" srcOrd="0" destOrd="0" parTransId="{DF39C8DE-40E1-4554-969A-B8BE10E87C5B}" sibTransId="{5FB6A660-F065-4638-B1CD-34AEF86F7E54}"/>
    <dgm:cxn modelId="{AA451210-5D48-49FD-A7CA-B219ACEA2C47}" type="presOf" srcId="{8EBB5474-CE2C-4732-9AE0-4972A4144046}" destId="{7AC71165-5E6F-422F-8059-42ACBE707062}" srcOrd="0" destOrd="0" presId="urn:microsoft.com/office/officeart/2005/8/layout/chevron2"/>
    <dgm:cxn modelId="{7C329142-8392-4A04-A8DE-55D5AEDAF282}" type="presOf" srcId="{29F4D87F-78D8-477A-B1EB-F6D230387E12}" destId="{35F39544-CE5B-4742-8C2B-366930493E7F}" srcOrd="0" destOrd="0" presId="urn:microsoft.com/office/officeart/2005/8/layout/chevron2"/>
    <dgm:cxn modelId="{2D70DF3C-94F9-4A58-80BF-6F7A76AD83F9}" type="presOf" srcId="{06259B31-9C17-4893-B37C-0A321B6A9055}" destId="{CC0518B2-6C91-4C01-97CD-4CCBC5997385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038C2860-78B7-43E3-ACCE-FAE65035E890}" type="presOf" srcId="{36D49637-7CB7-4CBF-A617-FB36D1C024DD}" destId="{50714AC9-E134-43C0-912B-EF962B8CDCA6}" srcOrd="0" destOrd="0" presId="urn:microsoft.com/office/officeart/2005/8/layout/chevron2"/>
    <dgm:cxn modelId="{EECDF6CF-CC4D-43E7-94B1-41E20457445C}" type="presOf" srcId="{38357819-336E-4B55-978F-80EEBFA810F5}" destId="{75B66531-48D6-463F-9E08-F368F501A424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BE70CDA9-659F-4A6F-AB52-DFF59F3CFAEA}" type="presParOf" srcId="{CC0518B2-6C91-4C01-97CD-4CCBC5997385}" destId="{5F8B33AE-88DB-429D-93DF-8620C16CB05A}" srcOrd="0" destOrd="0" presId="urn:microsoft.com/office/officeart/2005/8/layout/chevron2"/>
    <dgm:cxn modelId="{CD043323-3FFF-4FB1-896D-F53BA0490D09}" type="presParOf" srcId="{5F8B33AE-88DB-429D-93DF-8620C16CB05A}" destId="{7740790D-703A-457D-9B2A-B653960781AE}" srcOrd="0" destOrd="0" presId="urn:microsoft.com/office/officeart/2005/8/layout/chevron2"/>
    <dgm:cxn modelId="{47C62B70-D2BC-4FA3-87B7-1883F09E5177}" type="presParOf" srcId="{5F8B33AE-88DB-429D-93DF-8620C16CB05A}" destId="{35F39544-CE5B-4742-8C2B-366930493E7F}" srcOrd="1" destOrd="0" presId="urn:microsoft.com/office/officeart/2005/8/layout/chevron2"/>
    <dgm:cxn modelId="{D54C36E2-E42A-44A4-B8D9-D90130C568C4}" type="presParOf" srcId="{CC0518B2-6C91-4C01-97CD-4CCBC5997385}" destId="{194C9EC6-0FFA-4028-A669-E2F345AF39A2}" srcOrd="1" destOrd="0" presId="urn:microsoft.com/office/officeart/2005/8/layout/chevron2"/>
    <dgm:cxn modelId="{4AF99390-C016-45B8-B4EE-5A7CAA56269C}" type="presParOf" srcId="{CC0518B2-6C91-4C01-97CD-4CCBC5997385}" destId="{F69F177F-8919-45F2-A7B5-C0656587D558}" srcOrd="2" destOrd="0" presId="urn:microsoft.com/office/officeart/2005/8/layout/chevron2"/>
    <dgm:cxn modelId="{42C90E95-E2DD-4F9C-812C-D6C0A7198F37}" type="presParOf" srcId="{F69F177F-8919-45F2-A7B5-C0656587D558}" destId="{8C7ED3DB-3783-4021-B562-A020983CA371}" srcOrd="0" destOrd="0" presId="urn:microsoft.com/office/officeart/2005/8/layout/chevron2"/>
    <dgm:cxn modelId="{0631DD98-4E03-4D95-9E75-70CCB9F78FE8}" type="presParOf" srcId="{F69F177F-8919-45F2-A7B5-C0656587D558}" destId="{9455AA65-36B9-4AC9-B4D8-67632B1E3C70}" srcOrd="1" destOrd="0" presId="urn:microsoft.com/office/officeart/2005/8/layout/chevron2"/>
    <dgm:cxn modelId="{16DB1910-5FE3-4158-96E3-D18AEEC7061C}" type="presParOf" srcId="{CC0518B2-6C91-4C01-97CD-4CCBC5997385}" destId="{F9E97B85-8C08-4152-8D84-04D8C510EE5D}" srcOrd="3" destOrd="0" presId="urn:microsoft.com/office/officeart/2005/8/layout/chevron2"/>
    <dgm:cxn modelId="{B41AA714-F9FF-4679-93D6-21DA029C9A49}" type="presParOf" srcId="{CC0518B2-6C91-4C01-97CD-4CCBC5997385}" destId="{7DCA52D1-599F-48F7-A860-12217D4BC70F}" srcOrd="4" destOrd="0" presId="urn:microsoft.com/office/officeart/2005/8/layout/chevron2"/>
    <dgm:cxn modelId="{7CE5E190-2B5C-4BFD-8A42-1C000C1A216A}" type="presParOf" srcId="{7DCA52D1-599F-48F7-A860-12217D4BC70F}" destId="{5879FD45-A004-41C3-8F75-44585E9B7556}" srcOrd="0" destOrd="0" presId="urn:microsoft.com/office/officeart/2005/8/layout/chevron2"/>
    <dgm:cxn modelId="{A9AF111C-FB45-490D-B98B-7B6FAA4874CA}" type="presParOf" srcId="{7DCA52D1-599F-48F7-A860-12217D4BC70F}" destId="{50714AC9-E134-43C0-912B-EF962B8CDCA6}" srcOrd="1" destOrd="0" presId="urn:microsoft.com/office/officeart/2005/8/layout/chevron2"/>
    <dgm:cxn modelId="{F1F36299-E521-43C4-9A0B-FB429833F36F}" type="presParOf" srcId="{CC0518B2-6C91-4C01-97CD-4CCBC5997385}" destId="{840A0952-2DC2-43F0-91D7-81330F701604}" srcOrd="5" destOrd="0" presId="urn:microsoft.com/office/officeart/2005/8/layout/chevron2"/>
    <dgm:cxn modelId="{C99BDFEB-D28F-496A-BAD7-1E24053157FC}" type="presParOf" srcId="{CC0518B2-6C91-4C01-97CD-4CCBC5997385}" destId="{35D95740-C420-43EB-9C23-1FAFA2D86A36}" srcOrd="6" destOrd="0" presId="urn:microsoft.com/office/officeart/2005/8/layout/chevron2"/>
    <dgm:cxn modelId="{7E03D0D7-1A5F-4F27-B056-EB350611ADC9}" type="presParOf" srcId="{35D95740-C420-43EB-9C23-1FAFA2D86A36}" destId="{75B66531-48D6-463F-9E08-F368F501A424}" srcOrd="0" destOrd="0" presId="urn:microsoft.com/office/officeart/2005/8/layout/chevron2"/>
    <dgm:cxn modelId="{6F3BFF6F-91D9-4EE0-9D0D-2B5139EB56F9}" type="presParOf" srcId="{35D95740-C420-43EB-9C23-1FAFA2D86A36}" destId="{7AC71165-5E6F-422F-8059-42ACBE7070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3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5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4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6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/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0CA4B7-B82A-42E7-8C85-BE25B1D57ED5}" type="presOf" srcId="{5418704F-9210-40FA-8798-AF02DE299D38}" destId="{7740790D-703A-457D-9B2A-B653960781AE}" srcOrd="0" destOrd="0" presId="urn:microsoft.com/office/officeart/2005/8/layout/chevron2"/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3F0A0709-DC49-4CCE-AA49-C7356BCC4125}" type="presOf" srcId="{6F2EFE33-A6B1-4FC4-8DCE-C20B7615A182}" destId="{B4A4304B-A89A-455C-8937-4F3471AB2BE3}" srcOrd="0" destOrd="0" presId="urn:microsoft.com/office/officeart/2005/8/layout/chevron2"/>
    <dgm:cxn modelId="{5379662C-4161-4108-A4C3-D271B31CA8CC}" type="presOf" srcId="{29756C80-A634-4D2B-9A07-70E6D46E08D9}" destId="{8C7ED3DB-3783-4021-B562-A020983CA371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1298D813-1478-453B-AE5E-33F7AF6F762F}" type="presOf" srcId="{B8251EDE-A318-4F8F-8BE8-8E87AA152E99}" destId="{9455AA65-36B9-4AC9-B4D8-67632B1E3C70}" srcOrd="0" destOrd="0" presId="urn:microsoft.com/office/officeart/2005/8/layout/chevron2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C32EA327-855E-43AF-8F6C-9F3F2D6F1255}" type="presOf" srcId="{06259B31-9C17-4893-B37C-0A321B6A9055}" destId="{CC0518B2-6C91-4C01-97CD-4CCBC5997385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6DC51C47-4F32-4D21-BFC8-23DE002B231C}" type="presOf" srcId="{B8892526-E846-4A54-8A12-C5F77479C95E}" destId="{5879FD45-A004-41C3-8F75-44585E9B7556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A0FA1505-5AC8-4C82-8513-8A08C575E15C}" type="presOf" srcId="{0343EBAB-5602-4610-A469-4F49ABD30187}" destId="{6079D143-54D3-4CCC-863E-FABC906E5562}" srcOrd="0" destOrd="0" presId="urn:microsoft.com/office/officeart/2005/8/layout/chevron2"/>
    <dgm:cxn modelId="{9BDA2788-7E51-40F1-A53F-CA451D63278F}" type="presOf" srcId="{29F4D87F-78D8-477A-B1EB-F6D230387E12}" destId="{35F39544-CE5B-4742-8C2B-366930493E7F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8504C0B3-CF01-42CE-9181-B25B6A241632}" type="presOf" srcId="{36D49637-7CB7-4CBF-A617-FB36D1C024DD}" destId="{50714AC9-E134-43C0-912B-EF962B8CDCA6}" srcOrd="0" destOrd="0" presId="urn:microsoft.com/office/officeart/2005/8/layout/chevron2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3757A5F0-4031-4460-913F-6DB783811025}" type="presParOf" srcId="{CC0518B2-6C91-4C01-97CD-4CCBC5997385}" destId="{5F8B33AE-88DB-429D-93DF-8620C16CB05A}" srcOrd="0" destOrd="0" presId="urn:microsoft.com/office/officeart/2005/8/layout/chevron2"/>
    <dgm:cxn modelId="{57B7B4DE-B3FD-4D87-81F2-36AC3EBA2743}" type="presParOf" srcId="{5F8B33AE-88DB-429D-93DF-8620C16CB05A}" destId="{7740790D-703A-457D-9B2A-B653960781AE}" srcOrd="0" destOrd="0" presId="urn:microsoft.com/office/officeart/2005/8/layout/chevron2"/>
    <dgm:cxn modelId="{CAFA2476-EE1A-4F78-AC5C-F7DE6036789A}" type="presParOf" srcId="{5F8B33AE-88DB-429D-93DF-8620C16CB05A}" destId="{35F39544-CE5B-4742-8C2B-366930493E7F}" srcOrd="1" destOrd="0" presId="urn:microsoft.com/office/officeart/2005/8/layout/chevron2"/>
    <dgm:cxn modelId="{DF7BEC1F-6FE4-47DC-A9A9-3F907A085F5A}" type="presParOf" srcId="{CC0518B2-6C91-4C01-97CD-4CCBC5997385}" destId="{194C9EC6-0FFA-4028-A669-E2F345AF39A2}" srcOrd="1" destOrd="0" presId="urn:microsoft.com/office/officeart/2005/8/layout/chevron2"/>
    <dgm:cxn modelId="{CDCBE319-A6EC-48D4-A7CD-8526FA75A997}" type="presParOf" srcId="{CC0518B2-6C91-4C01-97CD-4CCBC5997385}" destId="{F69F177F-8919-45F2-A7B5-C0656587D558}" srcOrd="2" destOrd="0" presId="urn:microsoft.com/office/officeart/2005/8/layout/chevron2"/>
    <dgm:cxn modelId="{767F9B00-50C6-4BEB-BB86-26FF84365E70}" type="presParOf" srcId="{F69F177F-8919-45F2-A7B5-C0656587D558}" destId="{8C7ED3DB-3783-4021-B562-A020983CA371}" srcOrd="0" destOrd="0" presId="urn:microsoft.com/office/officeart/2005/8/layout/chevron2"/>
    <dgm:cxn modelId="{8B67FCA3-3419-4F27-9834-71585AB37CC1}" type="presParOf" srcId="{F69F177F-8919-45F2-A7B5-C0656587D558}" destId="{9455AA65-36B9-4AC9-B4D8-67632B1E3C70}" srcOrd="1" destOrd="0" presId="urn:microsoft.com/office/officeart/2005/8/layout/chevron2"/>
    <dgm:cxn modelId="{086E738F-F672-4FF6-B516-C578374FAC41}" type="presParOf" srcId="{CC0518B2-6C91-4C01-97CD-4CCBC5997385}" destId="{F9E97B85-8C08-4152-8D84-04D8C510EE5D}" srcOrd="3" destOrd="0" presId="urn:microsoft.com/office/officeart/2005/8/layout/chevron2"/>
    <dgm:cxn modelId="{2F3852C5-CF27-40C6-9A7F-B4FABB139CFC}" type="presParOf" srcId="{CC0518B2-6C91-4C01-97CD-4CCBC5997385}" destId="{7DCA52D1-599F-48F7-A860-12217D4BC70F}" srcOrd="4" destOrd="0" presId="urn:microsoft.com/office/officeart/2005/8/layout/chevron2"/>
    <dgm:cxn modelId="{F0EE6BCC-37AD-40C5-891A-1EA71A037692}" type="presParOf" srcId="{7DCA52D1-599F-48F7-A860-12217D4BC70F}" destId="{5879FD45-A004-41C3-8F75-44585E9B7556}" srcOrd="0" destOrd="0" presId="urn:microsoft.com/office/officeart/2005/8/layout/chevron2"/>
    <dgm:cxn modelId="{93334402-BF91-4586-BEE7-AA654D84568C}" type="presParOf" srcId="{7DCA52D1-599F-48F7-A860-12217D4BC70F}" destId="{50714AC9-E134-43C0-912B-EF962B8CDCA6}" srcOrd="1" destOrd="0" presId="urn:microsoft.com/office/officeart/2005/8/layout/chevron2"/>
    <dgm:cxn modelId="{DC1F6615-E7B7-448B-816F-07D2D3ADB56F}" type="presParOf" srcId="{CC0518B2-6C91-4C01-97CD-4CCBC5997385}" destId="{26E2E6AC-AE0D-44E0-AA88-E7C8730ADA79}" srcOrd="5" destOrd="0" presId="urn:microsoft.com/office/officeart/2005/8/layout/chevron2"/>
    <dgm:cxn modelId="{5733189B-10D5-4619-AEE1-79EB0B1D23A3}" type="presParOf" srcId="{CC0518B2-6C91-4C01-97CD-4CCBC5997385}" destId="{8C2A42BA-FF1A-4088-8191-04EA4FE1D86B}" srcOrd="6" destOrd="0" presId="urn:microsoft.com/office/officeart/2005/8/layout/chevron2"/>
    <dgm:cxn modelId="{E1E26A72-1D9E-4D77-9674-6E7A37E48939}" type="presParOf" srcId="{8C2A42BA-FF1A-4088-8191-04EA4FE1D86B}" destId="{6079D143-54D3-4CCC-863E-FABC906E5562}" srcOrd="0" destOrd="0" presId="urn:microsoft.com/office/officeart/2005/8/layout/chevron2"/>
    <dgm:cxn modelId="{4EAA61A5-B443-4448-AB8F-988B909F880B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3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5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solidFill>
          <a:schemeClr val="accent1">
            <a:lumMod val="75000"/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>
              <a:solidFill>
                <a:srgbClr val="FFFF00"/>
              </a:solidFill>
            </a:rPr>
            <a:t>4 </a:t>
          </a:r>
          <a:r>
            <a:rPr lang="es-ES" sz="3600" b="1" dirty="0" err="1" smtClean="0">
              <a:solidFill>
                <a:srgbClr val="FFFF00"/>
              </a:solidFill>
            </a:rPr>
            <a:t>đơn</a:t>
          </a:r>
          <a:r>
            <a:rPr lang="es-ES" sz="3600" b="1" dirty="0" smtClean="0">
              <a:solidFill>
                <a:srgbClr val="FFFF00"/>
              </a:solidFill>
            </a:rPr>
            <a:t> </a:t>
          </a:r>
          <a:r>
            <a:rPr lang="es-ES" sz="3600" b="1" dirty="0" err="1" smtClean="0">
              <a:solidFill>
                <a:srgbClr val="FFFF00"/>
              </a:solidFill>
            </a:rPr>
            <a:t>vị</a:t>
          </a:r>
          <a:endParaRPr lang="en-US" sz="36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6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/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DA5E38-097F-4AD4-82F2-297A2E1496CC}" type="presOf" srcId="{6F2EFE33-A6B1-4FC4-8DCE-C20B7615A182}" destId="{B4A4304B-A89A-455C-8937-4F3471AB2BE3}" srcOrd="0" destOrd="0" presId="urn:microsoft.com/office/officeart/2005/8/layout/chevron2"/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EE84A44E-3029-402A-A7B8-07EF7FBE6050}" type="presOf" srcId="{0343EBAB-5602-4610-A469-4F49ABD30187}" destId="{6079D143-54D3-4CCC-863E-FABC906E5562}" srcOrd="0" destOrd="0" presId="urn:microsoft.com/office/officeart/2005/8/layout/chevron2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F881953F-B915-4AEA-B02F-2E7F69CE9054}" type="presOf" srcId="{29F4D87F-78D8-477A-B1EB-F6D230387E12}" destId="{35F39544-CE5B-4742-8C2B-366930493E7F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CF04327F-9CF7-407D-8CD3-FFFDC9104804}" type="presOf" srcId="{B8251EDE-A318-4F8F-8BE8-8E87AA152E99}" destId="{9455AA65-36B9-4AC9-B4D8-67632B1E3C70}" srcOrd="0" destOrd="0" presId="urn:microsoft.com/office/officeart/2005/8/layout/chevron2"/>
    <dgm:cxn modelId="{64C908FA-4767-4D08-8A99-3B778B9D4B9C}" type="presOf" srcId="{5418704F-9210-40FA-8798-AF02DE299D38}" destId="{7740790D-703A-457D-9B2A-B653960781AE}" srcOrd="0" destOrd="0" presId="urn:microsoft.com/office/officeart/2005/8/layout/chevron2"/>
    <dgm:cxn modelId="{D3F079DC-FB4F-4E25-9F65-CB79C83737E0}" type="presOf" srcId="{06259B31-9C17-4893-B37C-0A321B6A9055}" destId="{CC0518B2-6C91-4C01-97CD-4CCBC5997385}" srcOrd="0" destOrd="0" presId="urn:microsoft.com/office/officeart/2005/8/layout/chevron2"/>
    <dgm:cxn modelId="{FDB4B593-09C3-4B1F-9DCB-5CB26489818D}" type="presOf" srcId="{B8892526-E846-4A54-8A12-C5F77479C95E}" destId="{5879FD45-A004-41C3-8F75-44585E9B7556}" srcOrd="0" destOrd="0" presId="urn:microsoft.com/office/officeart/2005/8/layout/chevron2"/>
    <dgm:cxn modelId="{E6DAAADD-E48D-4BFC-8982-F02D075C5EDE}" type="presOf" srcId="{29756C80-A634-4D2B-9A07-70E6D46E08D9}" destId="{8C7ED3DB-3783-4021-B562-A020983CA371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9D198AB7-F318-4B2F-BD44-4E7FA70267B9}" type="presOf" srcId="{36D49637-7CB7-4CBF-A617-FB36D1C024DD}" destId="{50714AC9-E134-43C0-912B-EF962B8CDCA6}" srcOrd="0" destOrd="0" presId="urn:microsoft.com/office/officeart/2005/8/layout/chevron2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E7B25695-9A65-4997-84F0-7B595BE0B942}" type="presParOf" srcId="{CC0518B2-6C91-4C01-97CD-4CCBC5997385}" destId="{5F8B33AE-88DB-429D-93DF-8620C16CB05A}" srcOrd="0" destOrd="0" presId="urn:microsoft.com/office/officeart/2005/8/layout/chevron2"/>
    <dgm:cxn modelId="{380E0249-5081-4449-8FF4-F1693032497C}" type="presParOf" srcId="{5F8B33AE-88DB-429D-93DF-8620C16CB05A}" destId="{7740790D-703A-457D-9B2A-B653960781AE}" srcOrd="0" destOrd="0" presId="urn:microsoft.com/office/officeart/2005/8/layout/chevron2"/>
    <dgm:cxn modelId="{1DF43947-3AA1-4993-9BF6-82A68571E118}" type="presParOf" srcId="{5F8B33AE-88DB-429D-93DF-8620C16CB05A}" destId="{35F39544-CE5B-4742-8C2B-366930493E7F}" srcOrd="1" destOrd="0" presId="urn:microsoft.com/office/officeart/2005/8/layout/chevron2"/>
    <dgm:cxn modelId="{6F7267AF-A7EA-4620-8F5E-C22748D01255}" type="presParOf" srcId="{CC0518B2-6C91-4C01-97CD-4CCBC5997385}" destId="{194C9EC6-0FFA-4028-A669-E2F345AF39A2}" srcOrd="1" destOrd="0" presId="urn:microsoft.com/office/officeart/2005/8/layout/chevron2"/>
    <dgm:cxn modelId="{B0C241B7-2B07-4A5D-B9C6-8BD21926F750}" type="presParOf" srcId="{CC0518B2-6C91-4C01-97CD-4CCBC5997385}" destId="{F69F177F-8919-45F2-A7B5-C0656587D558}" srcOrd="2" destOrd="0" presId="urn:microsoft.com/office/officeart/2005/8/layout/chevron2"/>
    <dgm:cxn modelId="{D0428151-BC20-4A56-BE95-5BEA537126C3}" type="presParOf" srcId="{F69F177F-8919-45F2-A7B5-C0656587D558}" destId="{8C7ED3DB-3783-4021-B562-A020983CA371}" srcOrd="0" destOrd="0" presId="urn:microsoft.com/office/officeart/2005/8/layout/chevron2"/>
    <dgm:cxn modelId="{312DF3BE-1EB9-43AA-9ED3-61BA186F71D5}" type="presParOf" srcId="{F69F177F-8919-45F2-A7B5-C0656587D558}" destId="{9455AA65-36B9-4AC9-B4D8-67632B1E3C70}" srcOrd="1" destOrd="0" presId="urn:microsoft.com/office/officeart/2005/8/layout/chevron2"/>
    <dgm:cxn modelId="{2983CC29-1D6B-4385-A4BD-B80C1DF17119}" type="presParOf" srcId="{CC0518B2-6C91-4C01-97CD-4CCBC5997385}" destId="{F9E97B85-8C08-4152-8D84-04D8C510EE5D}" srcOrd="3" destOrd="0" presId="urn:microsoft.com/office/officeart/2005/8/layout/chevron2"/>
    <dgm:cxn modelId="{ACE42D5F-D832-4330-BDF5-978AF78DAB1B}" type="presParOf" srcId="{CC0518B2-6C91-4C01-97CD-4CCBC5997385}" destId="{7DCA52D1-599F-48F7-A860-12217D4BC70F}" srcOrd="4" destOrd="0" presId="urn:microsoft.com/office/officeart/2005/8/layout/chevron2"/>
    <dgm:cxn modelId="{58FA0739-2BE4-407B-8935-1B43EFE98CDA}" type="presParOf" srcId="{7DCA52D1-599F-48F7-A860-12217D4BC70F}" destId="{5879FD45-A004-41C3-8F75-44585E9B7556}" srcOrd="0" destOrd="0" presId="urn:microsoft.com/office/officeart/2005/8/layout/chevron2"/>
    <dgm:cxn modelId="{41F4D344-8FA1-4BDC-8C85-B0044E2B5104}" type="presParOf" srcId="{7DCA52D1-599F-48F7-A860-12217D4BC70F}" destId="{50714AC9-E134-43C0-912B-EF962B8CDCA6}" srcOrd="1" destOrd="0" presId="urn:microsoft.com/office/officeart/2005/8/layout/chevron2"/>
    <dgm:cxn modelId="{714254D1-DA66-473E-938B-ADB259D6AB86}" type="presParOf" srcId="{CC0518B2-6C91-4C01-97CD-4CCBC5997385}" destId="{26E2E6AC-AE0D-44E0-AA88-E7C8730ADA79}" srcOrd="5" destOrd="0" presId="urn:microsoft.com/office/officeart/2005/8/layout/chevron2"/>
    <dgm:cxn modelId="{0887717D-26E5-45EA-9CD3-BEFEBBC049F1}" type="presParOf" srcId="{CC0518B2-6C91-4C01-97CD-4CCBC5997385}" destId="{8C2A42BA-FF1A-4088-8191-04EA4FE1D86B}" srcOrd="6" destOrd="0" presId="urn:microsoft.com/office/officeart/2005/8/layout/chevron2"/>
    <dgm:cxn modelId="{AE1BB4E9-AD66-4186-BAAE-1B3F4513F01B}" type="presParOf" srcId="{8C2A42BA-FF1A-4088-8191-04EA4FE1D86B}" destId="{6079D143-54D3-4CCC-863E-FABC906E5562}" srcOrd="0" destOrd="0" presId="urn:microsoft.com/office/officeart/2005/8/layout/chevron2"/>
    <dgm:cxn modelId="{DBFED466-8508-4EF8-8F48-7BF1A7934952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1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3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2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4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/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-463" custLinFactNeighborY="-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8CF50D81-B37F-4DAE-A607-2ACAD873F5B8}" type="presOf" srcId="{B8251EDE-A318-4F8F-8BE8-8E87AA152E99}" destId="{9455AA65-36B9-4AC9-B4D8-67632B1E3C70}" srcOrd="0" destOrd="0" presId="urn:microsoft.com/office/officeart/2005/8/layout/chevron2"/>
    <dgm:cxn modelId="{7EB4F25D-5CB4-4194-83F0-F54442FEB76A}" type="presOf" srcId="{0343EBAB-5602-4610-A469-4F49ABD30187}" destId="{6079D143-54D3-4CCC-863E-FABC906E5562}" srcOrd="0" destOrd="0" presId="urn:microsoft.com/office/officeart/2005/8/layout/chevron2"/>
    <dgm:cxn modelId="{A9AD8A55-8680-48AD-8D07-13AF08642CA1}" type="presOf" srcId="{6F2EFE33-A6B1-4FC4-8DCE-C20B7615A182}" destId="{B4A4304B-A89A-455C-8937-4F3471AB2BE3}" srcOrd="0" destOrd="0" presId="urn:microsoft.com/office/officeart/2005/8/layout/chevron2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03905413-6787-43B5-BE11-008303825B8C}" type="presOf" srcId="{29F4D87F-78D8-477A-B1EB-F6D230387E12}" destId="{35F39544-CE5B-4742-8C2B-366930493E7F}" srcOrd="0" destOrd="0" presId="urn:microsoft.com/office/officeart/2005/8/layout/chevron2"/>
    <dgm:cxn modelId="{D522EF82-FD99-431A-A15F-FBEBA00620C1}" type="presOf" srcId="{29756C80-A634-4D2B-9A07-70E6D46E08D9}" destId="{8C7ED3DB-3783-4021-B562-A020983CA371}" srcOrd="0" destOrd="0" presId="urn:microsoft.com/office/officeart/2005/8/layout/chevron2"/>
    <dgm:cxn modelId="{09D2727C-1A21-4A52-873B-C173C17195F3}" type="presOf" srcId="{06259B31-9C17-4893-B37C-0A321B6A9055}" destId="{CC0518B2-6C91-4C01-97CD-4CCBC5997385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FDDDC8E4-7AB8-427D-B1A5-AFB3CB3720E5}" type="presOf" srcId="{5418704F-9210-40FA-8798-AF02DE299D38}" destId="{7740790D-703A-457D-9B2A-B653960781AE}" srcOrd="0" destOrd="0" presId="urn:microsoft.com/office/officeart/2005/8/layout/chevron2"/>
    <dgm:cxn modelId="{76777601-65AA-4DD7-AE1B-2FD37A3A1AD3}" type="presOf" srcId="{B8892526-E846-4A54-8A12-C5F77479C95E}" destId="{5879FD45-A004-41C3-8F75-44585E9B7556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707CD053-F130-4BD1-9262-C7A5214EC271}" type="presOf" srcId="{36D49637-7CB7-4CBF-A617-FB36D1C024DD}" destId="{50714AC9-E134-43C0-912B-EF962B8CDCA6}" srcOrd="0" destOrd="0" presId="urn:microsoft.com/office/officeart/2005/8/layout/chevron2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AEFCE216-D250-47A3-8D5E-40D7D03226C6}" type="presParOf" srcId="{CC0518B2-6C91-4C01-97CD-4CCBC5997385}" destId="{5F8B33AE-88DB-429D-93DF-8620C16CB05A}" srcOrd="0" destOrd="0" presId="urn:microsoft.com/office/officeart/2005/8/layout/chevron2"/>
    <dgm:cxn modelId="{40CF9CBD-CB0F-4A8E-A879-C9AF24622D4D}" type="presParOf" srcId="{5F8B33AE-88DB-429D-93DF-8620C16CB05A}" destId="{7740790D-703A-457D-9B2A-B653960781AE}" srcOrd="0" destOrd="0" presId="urn:microsoft.com/office/officeart/2005/8/layout/chevron2"/>
    <dgm:cxn modelId="{21C55668-00A4-46D6-9DB0-CCAB840EC14A}" type="presParOf" srcId="{5F8B33AE-88DB-429D-93DF-8620C16CB05A}" destId="{35F39544-CE5B-4742-8C2B-366930493E7F}" srcOrd="1" destOrd="0" presId="urn:microsoft.com/office/officeart/2005/8/layout/chevron2"/>
    <dgm:cxn modelId="{670624EA-A45A-45DA-932A-376E4A5A71F2}" type="presParOf" srcId="{CC0518B2-6C91-4C01-97CD-4CCBC5997385}" destId="{194C9EC6-0FFA-4028-A669-E2F345AF39A2}" srcOrd="1" destOrd="0" presId="urn:microsoft.com/office/officeart/2005/8/layout/chevron2"/>
    <dgm:cxn modelId="{FFAEDCAD-28D9-4BD7-BC9F-878F0907C4FA}" type="presParOf" srcId="{CC0518B2-6C91-4C01-97CD-4CCBC5997385}" destId="{F69F177F-8919-45F2-A7B5-C0656587D558}" srcOrd="2" destOrd="0" presId="urn:microsoft.com/office/officeart/2005/8/layout/chevron2"/>
    <dgm:cxn modelId="{9659440B-7FAF-40AA-804A-9685BD50B5C6}" type="presParOf" srcId="{F69F177F-8919-45F2-A7B5-C0656587D558}" destId="{8C7ED3DB-3783-4021-B562-A020983CA371}" srcOrd="0" destOrd="0" presId="urn:microsoft.com/office/officeart/2005/8/layout/chevron2"/>
    <dgm:cxn modelId="{1B89073C-B74D-4321-A13D-8117046248F6}" type="presParOf" srcId="{F69F177F-8919-45F2-A7B5-C0656587D558}" destId="{9455AA65-36B9-4AC9-B4D8-67632B1E3C70}" srcOrd="1" destOrd="0" presId="urn:microsoft.com/office/officeart/2005/8/layout/chevron2"/>
    <dgm:cxn modelId="{FECB1BF3-8CA5-4AB6-9C1F-DD3387C9DE5D}" type="presParOf" srcId="{CC0518B2-6C91-4C01-97CD-4CCBC5997385}" destId="{F9E97B85-8C08-4152-8D84-04D8C510EE5D}" srcOrd="3" destOrd="0" presId="urn:microsoft.com/office/officeart/2005/8/layout/chevron2"/>
    <dgm:cxn modelId="{D7EB535D-DD60-4A87-8795-EC9DE17F7453}" type="presParOf" srcId="{CC0518B2-6C91-4C01-97CD-4CCBC5997385}" destId="{7DCA52D1-599F-48F7-A860-12217D4BC70F}" srcOrd="4" destOrd="0" presId="urn:microsoft.com/office/officeart/2005/8/layout/chevron2"/>
    <dgm:cxn modelId="{9C77EAB7-B067-47B3-8FDD-B8484DFDAFCD}" type="presParOf" srcId="{7DCA52D1-599F-48F7-A860-12217D4BC70F}" destId="{5879FD45-A004-41C3-8F75-44585E9B7556}" srcOrd="0" destOrd="0" presId="urn:microsoft.com/office/officeart/2005/8/layout/chevron2"/>
    <dgm:cxn modelId="{494F6CE4-2FF2-4D89-88BA-5E0BC01B4C40}" type="presParOf" srcId="{7DCA52D1-599F-48F7-A860-12217D4BC70F}" destId="{50714AC9-E134-43C0-912B-EF962B8CDCA6}" srcOrd="1" destOrd="0" presId="urn:microsoft.com/office/officeart/2005/8/layout/chevron2"/>
    <dgm:cxn modelId="{09975CF1-2138-46E2-B3AD-368841FB9582}" type="presParOf" srcId="{CC0518B2-6C91-4C01-97CD-4CCBC5997385}" destId="{26E2E6AC-AE0D-44E0-AA88-E7C8730ADA79}" srcOrd="5" destOrd="0" presId="urn:microsoft.com/office/officeart/2005/8/layout/chevron2"/>
    <dgm:cxn modelId="{63F48B85-4DF0-4F41-A38C-0EF8656E7A97}" type="presParOf" srcId="{CC0518B2-6C91-4C01-97CD-4CCBC5997385}" destId="{8C2A42BA-FF1A-4088-8191-04EA4FE1D86B}" srcOrd="6" destOrd="0" presId="urn:microsoft.com/office/officeart/2005/8/layout/chevron2"/>
    <dgm:cxn modelId="{32805D84-90AA-4CF4-95B8-96BDED16039D}" type="presParOf" srcId="{8C2A42BA-FF1A-4088-8191-04EA4FE1D86B}" destId="{6079D143-54D3-4CCC-863E-FABC906E5562}" srcOrd="0" destOrd="0" presId="urn:microsoft.com/office/officeart/2005/8/layout/chevron2"/>
    <dgm:cxn modelId="{D44223F1-02AD-40C8-B27F-1483A7643730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1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3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solidFill>
          <a:schemeClr val="accent1">
            <a:lumMod val="75000"/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>
              <a:solidFill>
                <a:srgbClr val="FFFF00"/>
              </a:solidFill>
            </a:rPr>
            <a:t>2 </a:t>
          </a:r>
          <a:r>
            <a:rPr lang="es-ES" sz="3600" b="1" dirty="0" err="1" smtClean="0">
              <a:solidFill>
                <a:srgbClr val="FFFF00"/>
              </a:solidFill>
            </a:rPr>
            <a:t>đơn</a:t>
          </a:r>
          <a:r>
            <a:rPr lang="es-ES" sz="3600" b="1" dirty="0" smtClean="0">
              <a:solidFill>
                <a:srgbClr val="FFFF00"/>
              </a:solidFill>
            </a:rPr>
            <a:t> </a:t>
          </a:r>
          <a:r>
            <a:rPr lang="es-ES" sz="3600" b="1" dirty="0" err="1" smtClean="0">
              <a:solidFill>
                <a:srgbClr val="FFFF00"/>
              </a:solidFill>
            </a:rPr>
            <a:t>vị</a:t>
          </a:r>
          <a:endParaRPr lang="en-US" sz="36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4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/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-463" custLinFactNeighborY="-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8E0BDF4D-79A3-4FBB-9642-37B3989A5C04}" type="presOf" srcId="{B8892526-E846-4A54-8A12-C5F77479C95E}" destId="{5879FD45-A004-41C3-8F75-44585E9B7556}" srcOrd="0" destOrd="0" presId="urn:microsoft.com/office/officeart/2005/8/layout/chevron2"/>
    <dgm:cxn modelId="{4C813DAE-0C81-4937-AADF-84D9C8ACB3E7}" type="presOf" srcId="{06259B31-9C17-4893-B37C-0A321B6A9055}" destId="{CC0518B2-6C91-4C01-97CD-4CCBC5997385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CF95919A-B1AB-48AF-8B64-7CBE4E2A23B9}" type="presOf" srcId="{36D49637-7CB7-4CBF-A617-FB36D1C024DD}" destId="{50714AC9-E134-43C0-912B-EF962B8CDCA6}" srcOrd="0" destOrd="0" presId="urn:microsoft.com/office/officeart/2005/8/layout/chevron2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F7B161E9-131C-472B-9118-96206FE219DC}" type="presOf" srcId="{6F2EFE33-A6B1-4FC4-8DCE-C20B7615A182}" destId="{B4A4304B-A89A-455C-8937-4F3471AB2BE3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26254E76-F24D-425D-8AB2-42E67B961C3F}" type="presOf" srcId="{5418704F-9210-40FA-8798-AF02DE299D38}" destId="{7740790D-703A-457D-9B2A-B653960781AE}" srcOrd="0" destOrd="0" presId="urn:microsoft.com/office/officeart/2005/8/layout/chevron2"/>
    <dgm:cxn modelId="{C5B3DD86-0F1E-45F3-B894-EAA1FFC12688}" type="presOf" srcId="{B8251EDE-A318-4F8F-8BE8-8E87AA152E99}" destId="{9455AA65-36B9-4AC9-B4D8-67632B1E3C70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E26F85A5-E2A6-4096-A7F9-EC8C85CC3983}" type="presOf" srcId="{29F4D87F-78D8-477A-B1EB-F6D230387E12}" destId="{35F39544-CE5B-4742-8C2B-366930493E7F}" srcOrd="0" destOrd="0" presId="urn:microsoft.com/office/officeart/2005/8/layout/chevron2"/>
    <dgm:cxn modelId="{A4453AF7-2B7C-4807-BE24-B6EAA72F80A4}" type="presOf" srcId="{0343EBAB-5602-4610-A469-4F49ABD30187}" destId="{6079D143-54D3-4CCC-863E-FABC906E5562}" srcOrd="0" destOrd="0" presId="urn:microsoft.com/office/officeart/2005/8/layout/chevron2"/>
    <dgm:cxn modelId="{C7E64625-2EBA-4CDB-AF94-85C97B137058}" type="presOf" srcId="{29756C80-A634-4D2B-9A07-70E6D46E08D9}" destId="{8C7ED3DB-3783-4021-B562-A020983CA371}" srcOrd="0" destOrd="0" presId="urn:microsoft.com/office/officeart/2005/8/layout/chevron2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35F8637B-0F79-4837-83C6-1FEDE385A3F3}" type="presParOf" srcId="{CC0518B2-6C91-4C01-97CD-4CCBC5997385}" destId="{5F8B33AE-88DB-429D-93DF-8620C16CB05A}" srcOrd="0" destOrd="0" presId="urn:microsoft.com/office/officeart/2005/8/layout/chevron2"/>
    <dgm:cxn modelId="{FC22DCD2-39F3-42C0-B0C0-F30814818396}" type="presParOf" srcId="{5F8B33AE-88DB-429D-93DF-8620C16CB05A}" destId="{7740790D-703A-457D-9B2A-B653960781AE}" srcOrd="0" destOrd="0" presId="urn:microsoft.com/office/officeart/2005/8/layout/chevron2"/>
    <dgm:cxn modelId="{3B2E3922-6CAF-4252-9DC4-141719F1AEB5}" type="presParOf" srcId="{5F8B33AE-88DB-429D-93DF-8620C16CB05A}" destId="{35F39544-CE5B-4742-8C2B-366930493E7F}" srcOrd="1" destOrd="0" presId="urn:microsoft.com/office/officeart/2005/8/layout/chevron2"/>
    <dgm:cxn modelId="{07558F20-8EC7-4677-BFB7-9A74FD836867}" type="presParOf" srcId="{CC0518B2-6C91-4C01-97CD-4CCBC5997385}" destId="{194C9EC6-0FFA-4028-A669-E2F345AF39A2}" srcOrd="1" destOrd="0" presId="urn:microsoft.com/office/officeart/2005/8/layout/chevron2"/>
    <dgm:cxn modelId="{9F310D29-E27B-49CB-A968-CA100B09A887}" type="presParOf" srcId="{CC0518B2-6C91-4C01-97CD-4CCBC5997385}" destId="{F69F177F-8919-45F2-A7B5-C0656587D558}" srcOrd="2" destOrd="0" presId="urn:microsoft.com/office/officeart/2005/8/layout/chevron2"/>
    <dgm:cxn modelId="{7CF1576E-A672-4551-8D4C-8E32F63A78DC}" type="presParOf" srcId="{F69F177F-8919-45F2-A7B5-C0656587D558}" destId="{8C7ED3DB-3783-4021-B562-A020983CA371}" srcOrd="0" destOrd="0" presId="urn:microsoft.com/office/officeart/2005/8/layout/chevron2"/>
    <dgm:cxn modelId="{EC528C43-80F2-407F-8F11-9DC15FA1623E}" type="presParOf" srcId="{F69F177F-8919-45F2-A7B5-C0656587D558}" destId="{9455AA65-36B9-4AC9-B4D8-67632B1E3C70}" srcOrd="1" destOrd="0" presId="urn:microsoft.com/office/officeart/2005/8/layout/chevron2"/>
    <dgm:cxn modelId="{F4D3624A-A2CE-4A72-BDEF-5633C534302D}" type="presParOf" srcId="{CC0518B2-6C91-4C01-97CD-4CCBC5997385}" destId="{F9E97B85-8C08-4152-8D84-04D8C510EE5D}" srcOrd="3" destOrd="0" presId="urn:microsoft.com/office/officeart/2005/8/layout/chevron2"/>
    <dgm:cxn modelId="{8E3F0829-7903-49E0-8293-CEE14CDF3394}" type="presParOf" srcId="{CC0518B2-6C91-4C01-97CD-4CCBC5997385}" destId="{7DCA52D1-599F-48F7-A860-12217D4BC70F}" srcOrd="4" destOrd="0" presId="urn:microsoft.com/office/officeart/2005/8/layout/chevron2"/>
    <dgm:cxn modelId="{ABCF674E-4A57-4E8C-BEEB-9CB063360E3B}" type="presParOf" srcId="{7DCA52D1-599F-48F7-A860-12217D4BC70F}" destId="{5879FD45-A004-41C3-8F75-44585E9B7556}" srcOrd="0" destOrd="0" presId="urn:microsoft.com/office/officeart/2005/8/layout/chevron2"/>
    <dgm:cxn modelId="{C6B34546-66C2-4AC0-84FB-6738838CD437}" type="presParOf" srcId="{7DCA52D1-599F-48F7-A860-12217D4BC70F}" destId="{50714AC9-E134-43C0-912B-EF962B8CDCA6}" srcOrd="1" destOrd="0" presId="urn:microsoft.com/office/officeart/2005/8/layout/chevron2"/>
    <dgm:cxn modelId="{29BD3667-4EB2-45A0-B56D-4917E722FA48}" type="presParOf" srcId="{CC0518B2-6C91-4C01-97CD-4CCBC5997385}" destId="{26E2E6AC-AE0D-44E0-AA88-E7C8730ADA79}" srcOrd="5" destOrd="0" presId="urn:microsoft.com/office/officeart/2005/8/layout/chevron2"/>
    <dgm:cxn modelId="{CD707A9C-46F4-4B03-8668-02801B05B58B}" type="presParOf" srcId="{CC0518B2-6C91-4C01-97CD-4CCBC5997385}" destId="{8C2A42BA-FF1A-4088-8191-04EA4FE1D86B}" srcOrd="6" destOrd="0" presId="urn:microsoft.com/office/officeart/2005/8/layout/chevron2"/>
    <dgm:cxn modelId="{14C9A790-20DD-40E8-AEEF-4C5C91755018}" type="presParOf" srcId="{8C2A42BA-FF1A-4088-8191-04EA4FE1D86B}" destId="{6079D143-54D3-4CCC-863E-FABC906E5562}" srcOrd="0" destOrd="0" presId="urn:microsoft.com/office/officeart/2005/8/layout/chevron2"/>
    <dgm:cxn modelId="{8F828373-F1BD-4389-9F7A-96490360B3E4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1.5-2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3-3.5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2-2.5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4-4.5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/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-463" custLinFactNeighborY="-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1195831C-FF6C-4D6C-8036-50F283C4E4CD}" type="presOf" srcId="{36D49637-7CB7-4CBF-A617-FB36D1C024DD}" destId="{50714AC9-E134-43C0-912B-EF962B8CDCA6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3484F689-1355-4F4C-84F8-921C6F95D93A}" type="presOf" srcId="{6F2EFE33-A6B1-4FC4-8DCE-C20B7615A182}" destId="{B4A4304B-A89A-455C-8937-4F3471AB2BE3}" srcOrd="0" destOrd="0" presId="urn:microsoft.com/office/officeart/2005/8/layout/chevron2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E448C867-3B89-42A2-872A-34AEF9B03CA6}" type="presOf" srcId="{29F4D87F-78D8-477A-B1EB-F6D230387E12}" destId="{35F39544-CE5B-4742-8C2B-366930493E7F}" srcOrd="0" destOrd="0" presId="urn:microsoft.com/office/officeart/2005/8/layout/chevron2"/>
    <dgm:cxn modelId="{040FB60A-CA75-4EAF-B18D-521B929A840C}" type="presOf" srcId="{B8892526-E846-4A54-8A12-C5F77479C95E}" destId="{5879FD45-A004-41C3-8F75-44585E9B7556}" srcOrd="0" destOrd="0" presId="urn:microsoft.com/office/officeart/2005/8/layout/chevron2"/>
    <dgm:cxn modelId="{A1B9D2D5-8623-4E7A-B10D-83CDBEEC8E3C}" type="presOf" srcId="{5418704F-9210-40FA-8798-AF02DE299D38}" destId="{7740790D-703A-457D-9B2A-B653960781AE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C2CCBEE9-8347-4443-84F4-9108F3CDF3EE}" type="presOf" srcId="{B8251EDE-A318-4F8F-8BE8-8E87AA152E99}" destId="{9455AA65-36B9-4AC9-B4D8-67632B1E3C70}" srcOrd="0" destOrd="0" presId="urn:microsoft.com/office/officeart/2005/8/layout/chevron2"/>
    <dgm:cxn modelId="{2092D17D-88D5-49C1-9FC9-9B36E36C7E05}" type="presOf" srcId="{06259B31-9C17-4893-B37C-0A321B6A9055}" destId="{CC0518B2-6C91-4C01-97CD-4CCBC5997385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D61BD6B4-F9C8-4F85-8254-9A58A633D817}" type="presOf" srcId="{29756C80-A634-4D2B-9A07-70E6D46E08D9}" destId="{8C7ED3DB-3783-4021-B562-A020983CA371}" srcOrd="0" destOrd="0" presId="urn:microsoft.com/office/officeart/2005/8/layout/chevron2"/>
    <dgm:cxn modelId="{98EBB9D6-80EB-459C-92C3-E426BCA5E31D}" type="presOf" srcId="{0343EBAB-5602-4610-A469-4F49ABD30187}" destId="{6079D143-54D3-4CCC-863E-FABC906E5562}" srcOrd="0" destOrd="0" presId="urn:microsoft.com/office/officeart/2005/8/layout/chevron2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63362E41-9381-476C-9739-16D38A26018A}" type="presParOf" srcId="{CC0518B2-6C91-4C01-97CD-4CCBC5997385}" destId="{5F8B33AE-88DB-429D-93DF-8620C16CB05A}" srcOrd="0" destOrd="0" presId="urn:microsoft.com/office/officeart/2005/8/layout/chevron2"/>
    <dgm:cxn modelId="{48D77F61-E16A-4059-9E6F-F2EF1AE99FFB}" type="presParOf" srcId="{5F8B33AE-88DB-429D-93DF-8620C16CB05A}" destId="{7740790D-703A-457D-9B2A-B653960781AE}" srcOrd="0" destOrd="0" presId="urn:microsoft.com/office/officeart/2005/8/layout/chevron2"/>
    <dgm:cxn modelId="{19C78219-29D0-474D-9EBE-7EDDD9DAD825}" type="presParOf" srcId="{5F8B33AE-88DB-429D-93DF-8620C16CB05A}" destId="{35F39544-CE5B-4742-8C2B-366930493E7F}" srcOrd="1" destOrd="0" presId="urn:microsoft.com/office/officeart/2005/8/layout/chevron2"/>
    <dgm:cxn modelId="{F1E41AEE-BB4F-4B54-AB4C-866DD9AB527D}" type="presParOf" srcId="{CC0518B2-6C91-4C01-97CD-4CCBC5997385}" destId="{194C9EC6-0FFA-4028-A669-E2F345AF39A2}" srcOrd="1" destOrd="0" presId="urn:microsoft.com/office/officeart/2005/8/layout/chevron2"/>
    <dgm:cxn modelId="{F7BFBE1A-97AD-420E-8F2E-235847042996}" type="presParOf" srcId="{CC0518B2-6C91-4C01-97CD-4CCBC5997385}" destId="{F69F177F-8919-45F2-A7B5-C0656587D558}" srcOrd="2" destOrd="0" presId="urn:microsoft.com/office/officeart/2005/8/layout/chevron2"/>
    <dgm:cxn modelId="{7756AF05-1481-4AD5-965F-830A9AB9010B}" type="presParOf" srcId="{F69F177F-8919-45F2-A7B5-C0656587D558}" destId="{8C7ED3DB-3783-4021-B562-A020983CA371}" srcOrd="0" destOrd="0" presId="urn:microsoft.com/office/officeart/2005/8/layout/chevron2"/>
    <dgm:cxn modelId="{808C1ADB-43A3-4CF7-BA45-5DCD7A6195C0}" type="presParOf" srcId="{F69F177F-8919-45F2-A7B5-C0656587D558}" destId="{9455AA65-36B9-4AC9-B4D8-67632B1E3C70}" srcOrd="1" destOrd="0" presId="urn:microsoft.com/office/officeart/2005/8/layout/chevron2"/>
    <dgm:cxn modelId="{5D65B32C-B426-4910-9F39-AFB1B4ECE49A}" type="presParOf" srcId="{CC0518B2-6C91-4C01-97CD-4CCBC5997385}" destId="{F9E97B85-8C08-4152-8D84-04D8C510EE5D}" srcOrd="3" destOrd="0" presId="urn:microsoft.com/office/officeart/2005/8/layout/chevron2"/>
    <dgm:cxn modelId="{8BDC9A64-C15D-4337-A77A-E9DEC4BF3299}" type="presParOf" srcId="{CC0518B2-6C91-4C01-97CD-4CCBC5997385}" destId="{7DCA52D1-599F-48F7-A860-12217D4BC70F}" srcOrd="4" destOrd="0" presId="urn:microsoft.com/office/officeart/2005/8/layout/chevron2"/>
    <dgm:cxn modelId="{BFEABD40-3ED3-44DE-8766-0A0A2DBF90D3}" type="presParOf" srcId="{7DCA52D1-599F-48F7-A860-12217D4BC70F}" destId="{5879FD45-A004-41C3-8F75-44585E9B7556}" srcOrd="0" destOrd="0" presId="urn:microsoft.com/office/officeart/2005/8/layout/chevron2"/>
    <dgm:cxn modelId="{61237465-354B-485E-9D34-8576BAFDC213}" type="presParOf" srcId="{7DCA52D1-599F-48F7-A860-12217D4BC70F}" destId="{50714AC9-E134-43C0-912B-EF962B8CDCA6}" srcOrd="1" destOrd="0" presId="urn:microsoft.com/office/officeart/2005/8/layout/chevron2"/>
    <dgm:cxn modelId="{81264DF9-7A60-4FD6-BA9B-F3FA3630BC26}" type="presParOf" srcId="{CC0518B2-6C91-4C01-97CD-4CCBC5997385}" destId="{26E2E6AC-AE0D-44E0-AA88-E7C8730ADA79}" srcOrd="5" destOrd="0" presId="urn:microsoft.com/office/officeart/2005/8/layout/chevron2"/>
    <dgm:cxn modelId="{6D5CC1EF-9410-457B-88E4-BA6297D4DFFE}" type="presParOf" srcId="{CC0518B2-6C91-4C01-97CD-4CCBC5997385}" destId="{8C2A42BA-FF1A-4088-8191-04EA4FE1D86B}" srcOrd="6" destOrd="0" presId="urn:microsoft.com/office/officeart/2005/8/layout/chevron2"/>
    <dgm:cxn modelId="{36E51FC3-C242-4848-B8FA-2DA614F4A2F8}" type="presParOf" srcId="{8C2A42BA-FF1A-4088-8191-04EA4FE1D86B}" destId="{6079D143-54D3-4CCC-863E-FABC906E5562}" srcOrd="0" destOrd="0" presId="urn:microsoft.com/office/officeart/2005/8/layout/chevron2"/>
    <dgm:cxn modelId="{F1F2007A-D99D-46C8-BBF4-846423CC8540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>
              <a:solidFill>
                <a:srgbClr val="FFFF00"/>
              </a:solidFill>
            </a:rPr>
            <a:t>1.5-2 </a:t>
          </a:r>
          <a:r>
            <a:rPr lang="es-ES" sz="3600" b="1" dirty="0" err="1" smtClean="0">
              <a:solidFill>
                <a:srgbClr val="FFFF00"/>
              </a:solidFill>
            </a:rPr>
            <a:t>đơn</a:t>
          </a:r>
          <a:r>
            <a:rPr lang="es-ES" sz="3600" b="1" dirty="0" smtClean="0">
              <a:solidFill>
                <a:srgbClr val="FFFF00"/>
              </a:solidFill>
            </a:rPr>
            <a:t> </a:t>
          </a:r>
          <a:r>
            <a:rPr lang="es-ES" sz="3600" b="1" dirty="0" err="1" smtClean="0">
              <a:solidFill>
                <a:srgbClr val="FFFF00"/>
              </a:solidFill>
            </a:rPr>
            <a:t>vị</a:t>
          </a:r>
          <a:endParaRPr lang="en-US" sz="36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3-3.5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2-2.5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4-4.5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/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1966" custLinFactNeighborY="-7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E2BC9B24-9154-46FD-A49F-C82D23B86B0D}" type="presOf" srcId="{29F4D87F-78D8-477A-B1EB-F6D230387E12}" destId="{35F39544-CE5B-4742-8C2B-366930493E7F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67B2D87A-35B5-4BCB-BC55-3DD7744979AE}" type="presOf" srcId="{6F2EFE33-A6B1-4FC4-8DCE-C20B7615A182}" destId="{B4A4304B-A89A-455C-8937-4F3471AB2BE3}" srcOrd="0" destOrd="0" presId="urn:microsoft.com/office/officeart/2005/8/layout/chevron2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CD54006F-A2E9-434F-9030-42588FD5B267}" type="presOf" srcId="{B8251EDE-A318-4F8F-8BE8-8E87AA152E99}" destId="{9455AA65-36B9-4AC9-B4D8-67632B1E3C70}" srcOrd="0" destOrd="0" presId="urn:microsoft.com/office/officeart/2005/8/layout/chevron2"/>
    <dgm:cxn modelId="{47C4D2DA-46C6-47F5-AFE6-D5CA9036C8AD}" type="presOf" srcId="{5418704F-9210-40FA-8798-AF02DE299D38}" destId="{7740790D-703A-457D-9B2A-B653960781AE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BA603A5-923D-497D-B259-CF9FD75EF302}" type="presOf" srcId="{0343EBAB-5602-4610-A469-4F49ABD30187}" destId="{6079D143-54D3-4CCC-863E-FABC906E5562}" srcOrd="0" destOrd="0" presId="urn:microsoft.com/office/officeart/2005/8/layout/chevron2"/>
    <dgm:cxn modelId="{0B5F7F40-F548-4A2C-A1C8-68CE02E37384}" type="presOf" srcId="{B8892526-E846-4A54-8A12-C5F77479C95E}" destId="{5879FD45-A004-41C3-8F75-44585E9B7556}" srcOrd="0" destOrd="0" presId="urn:microsoft.com/office/officeart/2005/8/layout/chevron2"/>
    <dgm:cxn modelId="{5897B2D7-ECFE-42A7-A9A7-9CD1FA637035}" type="presOf" srcId="{06259B31-9C17-4893-B37C-0A321B6A9055}" destId="{CC0518B2-6C91-4C01-97CD-4CCBC5997385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B601D969-6EB2-4AFE-8D87-537C2C2038B3}" type="presOf" srcId="{29756C80-A634-4D2B-9A07-70E6D46E08D9}" destId="{8C7ED3DB-3783-4021-B562-A020983CA371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D692746B-290E-44AA-BC8E-EADCF3325229}" type="presOf" srcId="{36D49637-7CB7-4CBF-A617-FB36D1C024DD}" destId="{50714AC9-E134-43C0-912B-EF962B8CDCA6}" srcOrd="0" destOrd="0" presId="urn:microsoft.com/office/officeart/2005/8/layout/chevron2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E965B710-54E3-479A-B313-BBCF40147770}" type="presParOf" srcId="{CC0518B2-6C91-4C01-97CD-4CCBC5997385}" destId="{5F8B33AE-88DB-429D-93DF-8620C16CB05A}" srcOrd="0" destOrd="0" presId="urn:microsoft.com/office/officeart/2005/8/layout/chevron2"/>
    <dgm:cxn modelId="{7811D22F-EB22-4FAE-B7A1-1504C706E984}" type="presParOf" srcId="{5F8B33AE-88DB-429D-93DF-8620C16CB05A}" destId="{7740790D-703A-457D-9B2A-B653960781AE}" srcOrd="0" destOrd="0" presId="urn:microsoft.com/office/officeart/2005/8/layout/chevron2"/>
    <dgm:cxn modelId="{B2E8FFEF-50AD-4ADC-8724-7D407F02637F}" type="presParOf" srcId="{5F8B33AE-88DB-429D-93DF-8620C16CB05A}" destId="{35F39544-CE5B-4742-8C2B-366930493E7F}" srcOrd="1" destOrd="0" presId="urn:microsoft.com/office/officeart/2005/8/layout/chevron2"/>
    <dgm:cxn modelId="{EA80EAC9-2FB4-43A7-9BBF-41CADB154A0B}" type="presParOf" srcId="{CC0518B2-6C91-4C01-97CD-4CCBC5997385}" destId="{194C9EC6-0FFA-4028-A669-E2F345AF39A2}" srcOrd="1" destOrd="0" presId="urn:microsoft.com/office/officeart/2005/8/layout/chevron2"/>
    <dgm:cxn modelId="{A388EA46-7AA1-4083-BC05-C4428C5C8EC9}" type="presParOf" srcId="{CC0518B2-6C91-4C01-97CD-4CCBC5997385}" destId="{F69F177F-8919-45F2-A7B5-C0656587D558}" srcOrd="2" destOrd="0" presId="urn:microsoft.com/office/officeart/2005/8/layout/chevron2"/>
    <dgm:cxn modelId="{D6648764-7B24-4AEB-8052-21C645A5F446}" type="presParOf" srcId="{F69F177F-8919-45F2-A7B5-C0656587D558}" destId="{8C7ED3DB-3783-4021-B562-A020983CA371}" srcOrd="0" destOrd="0" presId="urn:microsoft.com/office/officeart/2005/8/layout/chevron2"/>
    <dgm:cxn modelId="{5C41E18A-28AD-471C-A214-2A9EF773B4D5}" type="presParOf" srcId="{F69F177F-8919-45F2-A7B5-C0656587D558}" destId="{9455AA65-36B9-4AC9-B4D8-67632B1E3C70}" srcOrd="1" destOrd="0" presId="urn:microsoft.com/office/officeart/2005/8/layout/chevron2"/>
    <dgm:cxn modelId="{E2943BD5-1DBA-47B8-8E18-957C68DDB811}" type="presParOf" srcId="{CC0518B2-6C91-4C01-97CD-4CCBC5997385}" destId="{F9E97B85-8C08-4152-8D84-04D8C510EE5D}" srcOrd="3" destOrd="0" presId="urn:microsoft.com/office/officeart/2005/8/layout/chevron2"/>
    <dgm:cxn modelId="{D23B05BC-B60C-4C90-B406-66CC685BA0C5}" type="presParOf" srcId="{CC0518B2-6C91-4C01-97CD-4CCBC5997385}" destId="{7DCA52D1-599F-48F7-A860-12217D4BC70F}" srcOrd="4" destOrd="0" presId="urn:microsoft.com/office/officeart/2005/8/layout/chevron2"/>
    <dgm:cxn modelId="{BFF73FA2-3532-474A-A63A-A5D165A1D686}" type="presParOf" srcId="{7DCA52D1-599F-48F7-A860-12217D4BC70F}" destId="{5879FD45-A004-41C3-8F75-44585E9B7556}" srcOrd="0" destOrd="0" presId="urn:microsoft.com/office/officeart/2005/8/layout/chevron2"/>
    <dgm:cxn modelId="{1C60160F-2B00-4893-AF33-7A384B6814F8}" type="presParOf" srcId="{7DCA52D1-599F-48F7-A860-12217D4BC70F}" destId="{50714AC9-E134-43C0-912B-EF962B8CDCA6}" srcOrd="1" destOrd="0" presId="urn:microsoft.com/office/officeart/2005/8/layout/chevron2"/>
    <dgm:cxn modelId="{E5E7E27B-9197-4503-BF97-0D3B825FE031}" type="presParOf" srcId="{CC0518B2-6C91-4C01-97CD-4CCBC5997385}" destId="{26E2E6AC-AE0D-44E0-AA88-E7C8730ADA79}" srcOrd="5" destOrd="0" presId="urn:microsoft.com/office/officeart/2005/8/layout/chevron2"/>
    <dgm:cxn modelId="{DD857734-EEBB-49DC-926E-E2A73F6A4A65}" type="presParOf" srcId="{CC0518B2-6C91-4C01-97CD-4CCBC5997385}" destId="{8C2A42BA-FF1A-4088-8191-04EA4FE1D86B}" srcOrd="6" destOrd="0" presId="urn:microsoft.com/office/officeart/2005/8/layout/chevron2"/>
    <dgm:cxn modelId="{28C4154E-49FC-4B98-BAFB-238A25FF4E4E}" type="presParOf" srcId="{8C2A42BA-FF1A-4088-8191-04EA4FE1D86B}" destId="{6079D143-54D3-4CCC-863E-FABC906E5562}" srcOrd="0" destOrd="0" presId="urn:microsoft.com/office/officeart/2005/8/layout/chevron2"/>
    <dgm:cxn modelId="{F487806A-BEC3-4D0F-BF8E-81263CF67EE4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4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6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5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7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/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-463" custLinFactNeighborY="-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962E3E98-12FA-473F-8D41-D90922FBFEF1}" type="presOf" srcId="{29F4D87F-78D8-477A-B1EB-F6D230387E12}" destId="{35F39544-CE5B-4742-8C2B-366930493E7F}" srcOrd="0" destOrd="0" presId="urn:microsoft.com/office/officeart/2005/8/layout/chevron2"/>
    <dgm:cxn modelId="{CADF17D5-00A5-4891-B85D-77BC80394528}" type="presOf" srcId="{06259B31-9C17-4893-B37C-0A321B6A9055}" destId="{CC0518B2-6C91-4C01-97CD-4CCBC5997385}" srcOrd="0" destOrd="0" presId="urn:microsoft.com/office/officeart/2005/8/layout/chevron2"/>
    <dgm:cxn modelId="{38525F0D-36D8-4961-9F20-05E1D52EF546}" type="presOf" srcId="{5418704F-9210-40FA-8798-AF02DE299D38}" destId="{7740790D-703A-457D-9B2A-B653960781AE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E90D5D1F-7D40-460D-8591-83F6D26BF4AC}" type="presOf" srcId="{29756C80-A634-4D2B-9A07-70E6D46E08D9}" destId="{8C7ED3DB-3783-4021-B562-A020983CA371}" srcOrd="0" destOrd="0" presId="urn:microsoft.com/office/officeart/2005/8/layout/chevron2"/>
    <dgm:cxn modelId="{7F3B58C4-A988-48FC-90B2-682E305C4CD2}" type="presOf" srcId="{6F2EFE33-A6B1-4FC4-8DCE-C20B7615A182}" destId="{B4A4304B-A89A-455C-8937-4F3471AB2BE3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9B3EBEC1-C600-4EC8-9396-24726EE4FF3C}" type="presOf" srcId="{36D49637-7CB7-4CBF-A617-FB36D1C024DD}" destId="{50714AC9-E134-43C0-912B-EF962B8CDCA6}" srcOrd="0" destOrd="0" presId="urn:microsoft.com/office/officeart/2005/8/layout/chevron2"/>
    <dgm:cxn modelId="{0838557A-EC8C-4E91-8669-FD7F4D4BEAD4}" type="presOf" srcId="{B8892526-E846-4A54-8A12-C5F77479C95E}" destId="{5879FD45-A004-41C3-8F75-44585E9B7556}" srcOrd="0" destOrd="0" presId="urn:microsoft.com/office/officeart/2005/8/layout/chevron2"/>
    <dgm:cxn modelId="{F201EC1D-9B89-42AB-A118-254412C9C443}" type="presOf" srcId="{B8251EDE-A318-4F8F-8BE8-8E87AA152E99}" destId="{9455AA65-36B9-4AC9-B4D8-67632B1E3C70}" srcOrd="0" destOrd="0" presId="urn:microsoft.com/office/officeart/2005/8/layout/chevron2"/>
    <dgm:cxn modelId="{7E4E2B57-6794-4B6F-8BDC-D28EB0ADE239}" type="presOf" srcId="{0343EBAB-5602-4610-A469-4F49ABD30187}" destId="{6079D143-54D3-4CCC-863E-FABC906E5562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948E93D8-7E21-4AB1-B44E-18455FDE14C4}" type="presParOf" srcId="{CC0518B2-6C91-4C01-97CD-4CCBC5997385}" destId="{5F8B33AE-88DB-429D-93DF-8620C16CB05A}" srcOrd="0" destOrd="0" presId="urn:microsoft.com/office/officeart/2005/8/layout/chevron2"/>
    <dgm:cxn modelId="{9C947FA6-6518-4072-B43A-CFE4BCCAE812}" type="presParOf" srcId="{5F8B33AE-88DB-429D-93DF-8620C16CB05A}" destId="{7740790D-703A-457D-9B2A-B653960781AE}" srcOrd="0" destOrd="0" presId="urn:microsoft.com/office/officeart/2005/8/layout/chevron2"/>
    <dgm:cxn modelId="{9F17949A-6F49-4D8D-B97A-9B6F57B2B24F}" type="presParOf" srcId="{5F8B33AE-88DB-429D-93DF-8620C16CB05A}" destId="{35F39544-CE5B-4742-8C2B-366930493E7F}" srcOrd="1" destOrd="0" presId="urn:microsoft.com/office/officeart/2005/8/layout/chevron2"/>
    <dgm:cxn modelId="{03F54C84-4916-4EC8-B663-B545FF23F3E3}" type="presParOf" srcId="{CC0518B2-6C91-4C01-97CD-4CCBC5997385}" destId="{194C9EC6-0FFA-4028-A669-E2F345AF39A2}" srcOrd="1" destOrd="0" presId="urn:microsoft.com/office/officeart/2005/8/layout/chevron2"/>
    <dgm:cxn modelId="{E21778FF-C61D-4404-92C0-53D5CA3E0BAB}" type="presParOf" srcId="{CC0518B2-6C91-4C01-97CD-4CCBC5997385}" destId="{F69F177F-8919-45F2-A7B5-C0656587D558}" srcOrd="2" destOrd="0" presId="urn:microsoft.com/office/officeart/2005/8/layout/chevron2"/>
    <dgm:cxn modelId="{20CDE956-D1E7-40EA-81FE-EA4295D1BF85}" type="presParOf" srcId="{F69F177F-8919-45F2-A7B5-C0656587D558}" destId="{8C7ED3DB-3783-4021-B562-A020983CA371}" srcOrd="0" destOrd="0" presId="urn:microsoft.com/office/officeart/2005/8/layout/chevron2"/>
    <dgm:cxn modelId="{48B5C55F-B38F-4F47-9C3F-0DEAAC7CBD58}" type="presParOf" srcId="{F69F177F-8919-45F2-A7B5-C0656587D558}" destId="{9455AA65-36B9-4AC9-B4D8-67632B1E3C70}" srcOrd="1" destOrd="0" presId="urn:microsoft.com/office/officeart/2005/8/layout/chevron2"/>
    <dgm:cxn modelId="{B66D3A5E-718B-404D-A534-E72A4822EE94}" type="presParOf" srcId="{CC0518B2-6C91-4C01-97CD-4CCBC5997385}" destId="{F9E97B85-8C08-4152-8D84-04D8C510EE5D}" srcOrd="3" destOrd="0" presId="urn:microsoft.com/office/officeart/2005/8/layout/chevron2"/>
    <dgm:cxn modelId="{D019168F-A391-4831-A4A4-908C90716FFE}" type="presParOf" srcId="{CC0518B2-6C91-4C01-97CD-4CCBC5997385}" destId="{7DCA52D1-599F-48F7-A860-12217D4BC70F}" srcOrd="4" destOrd="0" presId="urn:microsoft.com/office/officeart/2005/8/layout/chevron2"/>
    <dgm:cxn modelId="{D1C1CDE2-7069-4594-B85B-0FD6775E0300}" type="presParOf" srcId="{7DCA52D1-599F-48F7-A860-12217D4BC70F}" destId="{5879FD45-A004-41C3-8F75-44585E9B7556}" srcOrd="0" destOrd="0" presId="urn:microsoft.com/office/officeart/2005/8/layout/chevron2"/>
    <dgm:cxn modelId="{043B03B7-0B4B-45CB-8BC2-6744D8D39018}" type="presParOf" srcId="{7DCA52D1-599F-48F7-A860-12217D4BC70F}" destId="{50714AC9-E134-43C0-912B-EF962B8CDCA6}" srcOrd="1" destOrd="0" presId="urn:microsoft.com/office/officeart/2005/8/layout/chevron2"/>
    <dgm:cxn modelId="{5870EA5D-C387-4912-91E6-02A2C673FBED}" type="presParOf" srcId="{CC0518B2-6C91-4C01-97CD-4CCBC5997385}" destId="{26E2E6AC-AE0D-44E0-AA88-E7C8730ADA79}" srcOrd="5" destOrd="0" presId="urn:microsoft.com/office/officeart/2005/8/layout/chevron2"/>
    <dgm:cxn modelId="{A5E03D75-01F8-4BF3-A954-2CFAA564B8A9}" type="presParOf" srcId="{CC0518B2-6C91-4C01-97CD-4CCBC5997385}" destId="{8C2A42BA-FF1A-4088-8191-04EA4FE1D86B}" srcOrd="6" destOrd="0" presId="urn:microsoft.com/office/officeart/2005/8/layout/chevron2"/>
    <dgm:cxn modelId="{90917150-21BD-44CA-BA0F-EDF1EE4B1D05}" type="presParOf" srcId="{8C2A42BA-FF1A-4088-8191-04EA4FE1D86B}" destId="{6079D143-54D3-4CCC-863E-FABC906E5562}" srcOrd="0" destOrd="0" presId="urn:microsoft.com/office/officeart/2005/8/layout/chevron2"/>
    <dgm:cxn modelId="{0D7C0F29-EFDF-4F65-95DB-2C8164A473D4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254" y="167254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90260"/>
        <a:ext cx="780519" cy="334509"/>
      </dsp:txXfrm>
    </dsp:sp>
    <dsp:sp modelId="{35F39544-CE5B-4742-8C2B-366930493E7F}">
      <dsp:nvSpPr>
        <dsp:cNvPr id="0" name=""/>
        <dsp:cNvSpPr/>
      </dsp:nvSpPr>
      <dsp:spPr>
        <a:xfrm rot="5400000">
          <a:off x="2090781" y="-1305527"/>
          <a:ext cx="725149" cy="33456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600" b="1" kern="1200" dirty="0" smtClean="0">
              <a:latin typeface="Calibri" pitchFamily="34" charset="0"/>
              <a:cs typeface="Calibri" pitchFamily="34" charset="0"/>
            </a:rPr>
            <a:t>6-7 đơn vị </a:t>
          </a:r>
          <a:endParaRPr lang="en-US" sz="3600" b="1" kern="1200" dirty="0">
            <a:latin typeface="Calibri" pitchFamily="34" charset="0"/>
            <a:cs typeface="Calibri" pitchFamily="34" charset="0"/>
          </a:endParaRPr>
        </a:p>
      </dsp:txBody>
      <dsp:txXfrm rot="-5400000">
        <a:off x="780520" y="40133"/>
        <a:ext cx="3310273" cy="654351"/>
      </dsp:txXfrm>
    </dsp:sp>
    <dsp:sp modelId="{8C7ED3DB-3783-4021-B562-A020983CA371}">
      <dsp:nvSpPr>
        <dsp:cNvPr id="0" name=""/>
        <dsp:cNvSpPr/>
      </dsp:nvSpPr>
      <dsp:spPr>
        <a:xfrm rot="5400000">
          <a:off x="-167254" y="1138593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361599"/>
        <a:ext cx="780519" cy="334509"/>
      </dsp:txXfrm>
    </dsp:sp>
    <dsp:sp modelId="{9455AA65-36B9-4AC9-B4D8-67632B1E3C70}">
      <dsp:nvSpPr>
        <dsp:cNvPr id="0" name=""/>
        <dsp:cNvSpPr/>
      </dsp:nvSpPr>
      <dsp:spPr>
        <a:xfrm rot="5400000">
          <a:off x="2090971" y="-339112"/>
          <a:ext cx="724768" cy="33456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/>
            <a:t>8-9 </a:t>
          </a:r>
          <a:r>
            <a:rPr lang="en-US" sz="3600" b="1" kern="1200" dirty="0" err="1" smtClean="0"/>
            <a:t>đơn</a:t>
          </a:r>
          <a:r>
            <a:rPr lang="en-US" sz="3600" b="1" kern="1200" dirty="0" smtClean="0"/>
            <a:t> </a:t>
          </a:r>
          <a:r>
            <a:rPr lang="en-US" sz="3600" b="1" kern="1200" dirty="0" err="1" smtClean="0"/>
            <a:t>vị</a:t>
          </a:r>
          <a:r>
            <a:rPr lang="en-US" sz="3600" b="1" kern="1200" dirty="0" smtClean="0"/>
            <a:t> 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519" y="1006720"/>
        <a:ext cx="3310292" cy="654008"/>
      </dsp:txXfrm>
    </dsp:sp>
    <dsp:sp modelId="{5879FD45-A004-41C3-8F75-44585E9B7556}">
      <dsp:nvSpPr>
        <dsp:cNvPr id="0" name=""/>
        <dsp:cNvSpPr/>
      </dsp:nvSpPr>
      <dsp:spPr>
        <a:xfrm rot="5400000">
          <a:off x="-167254" y="2105199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328205"/>
        <a:ext cx="780519" cy="334509"/>
      </dsp:txXfrm>
    </dsp:sp>
    <dsp:sp modelId="{50714AC9-E134-43C0-912B-EF962B8CDCA6}">
      <dsp:nvSpPr>
        <dsp:cNvPr id="0" name=""/>
        <dsp:cNvSpPr/>
      </dsp:nvSpPr>
      <dsp:spPr>
        <a:xfrm rot="5400000">
          <a:off x="2073975" y="619955"/>
          <a:ext cx="724768" cy="3345672"/>
        </a:xfrm>
        <a:prstGeom prst="round2SameRect">
          <a:avLst/>
        </a:prstGeom>
        <a:solidFill>
          <a:schemeClr val="bg2"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10-11 đơn vị </a:t>
          </a:r>
          <a:endParaRPr lang="en-US" sz="36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 rot="-5400000">
        <a:off x="763523" y="1965787"/>
        <a:ext cx="3310292" cy="654008"/>
      </dsp:txXfrm>
    </dsp:sp>
    <dsp:sp modelId="{75B66531-48D6-463F-9E08-F368F501A424}">
      <dsp:nvSpPr>
        <dsp:cNvPr id="0" name=""/>
        <dsp:cNvSpPr/>
      </dsp:nvSpPr>
      <dsp:spPr>
        <a:xfrm rot="5400000">
          <a:off x="-167254" y="3071805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1" y="3294811"/>
        <a:ext cx="780519" cy="334509"/>
      </dsp:txXfrm>
    </dsp:sp>
    <dsp:sp modelId="{7AC71165-5E6F-422F-8059-42ACBE707062}">
      <dsp:nvSpPr>
        <dsp:cNvPr id="0" name=""/>
        <dsp:cNvSpPr/>
      </dsp:nvSpPr>
      <dsp:spPr>
        <a:xfrm rot="5400000">
          <a:off x="2073975" y="1586561"/>
          <a:ext cx="724768" cy="3345672"/>
        </a:xfrm>
        <a:prstGeom prst="round2SameRect">
          <a:avLst/>
        </a:prstGeom>
        <a:solidFill>
          <a:schemeClr val="bg2"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12-13 đơn vị</a:t>
          </a:r>
          <a:endParaRPr lang="en-US" sz="36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 rot="-5400000">
        <a:off x="763523" y="2932393"/>
        <a:ext cx="3310292" cy="6540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669" y="1676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391228"/>
        <a:ext cx="782456" cy="335338"/>
      </dsp:txXfrm>
    </dsp:sp>
    <dsp:sp modelId="{35F39544-CE5B-4742-8C2B-366930493E7F}">
      <dsp:nvSpPr>
        <dsp:cNvPr id="0" name=""/>
        <dsp:cNvSpPr/>
      </dsp:nvSpPr>
      <dsp:spPr>
        <a:xfrm rot="5400000">
          <a:off x="1673637" y="-902904"/>
          <a:ext cx="726948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4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70730" y="35490"/>
        <a:ext cx="2497277" cy="655974"/>
      </dsp:txXfrm>
    </dsp:sp>
    <dsp:sp modelId="{8C7ED3DB-3783-4021-B562-A020983CA371}">
      <dsp:nvSpPr>
        <dsp:cNvPr id="0" name=""/>
        <dsp:cNvSpPr/>
      </dsp:nvSpPr>
      <dsp:spPr>
        <a:xfrm rot="5400000">
          <a:off x="-167669" y="1137287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1360846"/>
        <a:ext cx="782456" cy="335338"/>
      </dsp:txXfrm>
    </dsp:sp>
    <dsp:sp modelId="{9455AA65-36B9-4AC9-B4D8-67632B1E3C70}">
      <dsp:nvSpPr>
        <dsp:cNvPr id="0" name=""/>
        <dsp:cNvSpPr/>
      </dsp:nvSpPr>
      <dsp:spPr>
        <a:xfrm rot="5400000">
          <a:off x="1685555" y="66519"/>
          <a:ext cx="726566" cy="2532764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>
              <a:solidFill>
                <a:srgbClr val="FFFF00"/>
              </a:solidFill>
            </a:rPr>
            <a:t>5 </a:t>
          </a:r>
          <a:r>
            <a:rPr lang="es-ES" sz="3600" b="1" kern="1200" dirty="0" err="1" smtClean="0">
              <a:solidFill>
                <a:srgbClr val="FFFF00"/>
              </a:solidFill>
            </a:rPr>
            <a:t>đơn</a:t>
          </a:r>
          <a:r>
            <a:rPr lang="es-ES" sz="3600" b="1" kern="1200" dirty="0" smtClean="0">
              <a:solidFill>
                <a:srgbClr val="FFFF00"/>
              </a:solidFill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</a:rPr>
            <a:t>vị</a:t>
          </a:r>
          <a:endParaRPr lang="en-US" sz="36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005086"/>
        <a:ext cx="2497296" cy="655630"/>
      </dsp:txXfrm>
    </dsp:sp>
    <dsp:sp modelId="{5879FD45-A004-41C3-8F75-44585E9B7556}">
      <dsp:nvSpPr>
        <dsp:cNvPr id="0" name=""/>
        <dsp:cNvSpPr/>
      </dsp:nvSpPr>
      <dsp:spPr>
        <a:xfrm rot="5400000">
          <a:off x="-167669" y="21045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2328128"/>
        <a:ext cx="782456" cy="335338"/>
      </dsp:txXfrm>
    </dsp:sp>
    <dsp:sp modelId="{50714AC9-E134-43C0-912B-EF962B8CDCA6}">
      <dsp:nvSpPr>
        <dsp:cNvPr id="0" name=""/>
        <dsp:cNvSpPr/>
      </dsp:nvSpPr>
      <dsp:spPr>
        <a:xfrm rot="5400000">
          <a:off x="1685555" y="1033800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6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972367"/>
        <a:ext cx="2497296" cy="655630"/>
      </dsp:txXfrm>
    </dsp:sp>
    <dsp:sp modelId="{6079D143-54D3-4CCC-863E-FABC906E5562}">
      <dsp:nvSpPr>
        <dsp:cNvPr id="0" name=""/>
        <dsp:cNvSpPr/>
      </dsp:nvSpPr>
      <dsp:spPr>
        <a:xfrm rot="5400000">
          <a:off x="-167669" y="3071850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295409"/>
        <a:ext cx="782456" cy="335338"/>
      </dsp:txXfrm>
    </dsp:sp>
    <dsp:sp modelId="{B4A4304B-A89A-455C-8937-4F3471AB2BE3}">
      <dsp:nvSpPr>
        <dsp:cNvPr id="0" name=""/>
        <dsp:cNvSpPr/>
      </dsp:nvSpPr>
      <dsp:spPr>
        <a:xfrm rot="5400000">
          <a:off x="1685555" y="2001082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7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2456" y="2939649"/>
        <a:ext cx="2497296" cy="6556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669" y="1676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391228"/>
        <a:ext cx="782456" cy="335338"/>
      </dsp:txXfrm>
    </dsp:sp>
    <dsp:sp modelId="{35F39544-CE5B-4742-8C2B-366930493E7F}">
      <dsp:nvSpPr>
        <dsp:cNvPr id="0" name=""/>
        <dsp:cNvSpPr/>
      </dsp:nvSpPr>
      <dsp:spPr>
        <a:xfrm rot="5400000">
          <a:off x="1673637" y="-902904"/>
          <a:ext cx="726948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1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70730" y="35490"/>
        <a:ext cx="2497277" cy="655974"/>
      </dsp:txXfrm>
    </dsp:sp>
    <dsp:sp modelId="{8C7ED3DB-3783-4021-B562-A020983CA371}">
      <dsp:nvSpPr>
        <dsp:cNvPr id="0" name=""/>
        <dsp:cNvSpPr/>
      </dsp:nvSpPr>
      <dsp:spPr>
        <a:xfrm rot="5400000">
          <a:off x="-167669" y="1137287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1360846"/>
        <a:ext cx="782456" cy="335338"/>
      </dsp:txXfrm>
    </dsp:sp>
    <dsp:sp modelId="{9455AA65-36B9-4AC9-B4D8-67632B1E3C70}">
      <dsp:nvSpPr>
        <dsp:cNvPr id="0" name=""/>
        <dsp:cNvSpPr/>
      </dsp:nvSpPr>
      <dsp:spPr>
        <a:xfrm rot="5400000">
          <a:off x="1685555" y="66519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2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005086"/>
        <a:ext cx="2497296" cy="655630"/>
      </dsp:txXfrm>
    </dsp:sp>
    <dsp:sp modelId="{5879FD45-A004-41C3-8F75-44585E9B7556}">
      <dsp:nvSpPr>
        <dsp:cNvPr id="0" name=""/>
        <dsp:cNvSpPr/>
      </dsp:nvSpPr>
      <dsp:spPr>
        <a:xfrm rot="5400000">
          <a:off x="-167669" y="21045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2328128"/>
        <a:ext cx="782456" cy="335338"/>
      </dsp:txXfrm>
    </dsp:sp>
    <dsp:sp modelId="{50714AC9-E134-43C0-912B-EF962B8CDCA6}">
      <dsp:nvSpPr>
        <dsp:cNvPr id="0" name=""/>
        <dsp:cNvSpPr/>
      </dsp:nvSpPr>
      <dsp:spPr>
        <a:xfrm rot="5400000">
          <a:off x="1685555" y="1033800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3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972367"/>
        <a:ext cx="2497296" cy="655630"/>
      </dsp:txXfrm>
    </dsp:sp>
    <dsp:sp modelId="{6079D143-54D3-4CCC-863E-FABC906E5562}">
      <dsp:nvSpPr>
        <dsp:cNvPr id="0" name=""/>
        <dsp:cNvSpPr/>
      </dsp:nvSpPr>
      <dsp:spPr>
        <a:xfrm rot="5400000">
          <a:off x="-167669" y="3071850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295409"/>
        <a:ext cx="782456" cy="335338"/>
      </dsp:txXfrm>
    </dsp:sp>
    <dsp:sp modelId="{B4A4304B-A89A-455C-8937-4F3471AB2BE3}">
      <dsp:nvSpPr>
        <dsp:cNvPr id="0" name=""/>
        <dsp:cNvSpPr/>
      </dsp:nvSpPr>
      <dsp:spPr>
        <a:xfrm rot="5400000">
          <a:off x="1685555" y="2001082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4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2456" y="2939649"/>
        <a:ext cx="2497296" cy="6556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669" y="1676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391228"/>
        <a:ext cx="782456" cy="335338"/>
      </dsp:txXfrm>
    </dsp:sp>
    <dsp:sp modelId="{35F39544-CE5B-4742-8C2B-366930493E7F}">
      <dsp:nvSpPr>
        <dsp:cNvPr id="0" name=""/>
        <dsp:cNvSpPr/>
      </dsp:nvSpPr>
      <dsp:spPr>
        <a:xfrm rot="5400000">
          <a:off x="1673637" y="-902904"/>
          <a:ext cx="726948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1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70730" y="35490"/>
        <a:ext cx="2497277" cy="655974"/>
      </dsp:txXfrm>
    </dsp:sp>
    <dsp:sp modelId="{8C7ED3DB-3783-4021-B562-A020983CA371}">
      <dsp:nvSpPr>
        <dsp:cNvPr id="0" name=""/>
        <dsp:cNvSpPr/>
      </dsp:nvSpPr>
      <dsp:spPr>
        <a:xfrm rot="5400000">
          <a:off x="-167669" y="1137287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1360846"/>
        <a:ext cx="782456" cy="335338"/>
      </dsp:txXfrm>
    </dsp:sp>
    <dsp:sp modelId="{9455AA65-36B9-4AC9-B4D8-67632B1E3C70}">
      <dsp:nvSpPr>
        <dsp:cNvPr id="0" name=""/>
        <dsp:cNvSpPr/>
      </dsp:nvSpPr>
      <dsp:spPr>
        <a:xfrm rot="5400000">
          <a:off x="1685555" y="66519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2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005086"/>
        <a:ext cx="2497296" cy="655630"/>
      </dsp:txXfrm>
    </dsp:sp>
    <dsp:sp modelId="{5879FD45-A004-41C3-8F75-44585E9B7556}">
      <dsp:nvSpPr>
        <dsp:cNvPr id="0" name=""/>
        <dsp:cNvSpPr/>
      </dsp:nvSpPr>
      <dsp:spPr>
        <a:xfrm rot="5400000">
          <a:off x="-167669" y="21045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2328128"/>
        <a:ext cx="782456" cy="335338"/>
      </dsp:txXfrm>
    </dsp:sp>
    <dsp:sp modelId="{50714AC9-E134-43C0-912B-EF962B8CDCA6}">
      <dsp:nvSpPr>
        <dsp:cNvPr id="0" name=""/>
        <dsp:cNvSpPr/>
      </dsp:nvSpPr>
      <dsp:spPr>
        <a:xfrm rot="5400000">
          <a:off x="1685555" y="1033800"/>
          <a:ext cx="726566" cy="2532764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>
              <a:solidFill>
                <a:srgbClr val="FFFF00"/>
              </a:solidFill>
            </a:rPr>
            <a:t>3 </a:t>
          </a:r>
          <a:r>
            <a:rPr lang="es-ES" sz="3600" b="1" kern="1200" dirty="0" err="1" smtClean="0">
              <a:solidFill>
                <a:srgbClr val="FFFF00"/>
              </a:solidFill>
            </a:rPr>
            <a:t>đơn</a:t>
          </a:r>
          <a:r>
            <a:rPr lang="es-ES" sz="3600" b="1" kern="1200" dirty="0" smtClean="0">
              <a:solidFill>
                <a:srgbClr val="FFFF00"/>
              </a:solidFill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</a:rPr>
            <a:t>vị</a:t>
          </a:r>
          <a:endParaRPr lang="en-US" sz="36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972367"/>
        <a:ext cx="2497296" cy="655630"/>
      </dsp:txXfrm>
    </dsp:sp>
    <dsp:sp modelId="{6079D143-54D3-4CCC-863E-FABC906E5562}">
      <dsp:nvSpPr>
        <dsp:cNvPr id="0" name=""/>
        <dsp:cNvSpPr/>
      </dsp:nvSpPr>
      <dsp:spPr>
        <a:xfrm rot="5400000">
          <a:off x="-167669" y="3071850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295409"/>
        <a:ext cx="782456" cy="335338"/>
      </dsp:txXfrm>
    </dsp:sp>
    <dsp:sp modelId="{B4A4304B-A89A-455C-8937-4F3471AB2BE3}">
      <dsp:nvSpPr>
        <dsp:cNvPr id="0" name=""/>
        <dsp:cNvSpPr/>
      </dsp:nvSpPr>
      <dsp:spPr>
        <a:xfrm rot="5400000">
          <a:off x="1685555" y="2001082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4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2456" y="2939649"/>
        <a:ext cx="2497296" cy="655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254" y="167254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90260"/>
        <a:ext cx="780519" cy="334509"/>
      </dsp:txXfrm>
    </dsp:sp>
    <dsp:sp modelId="{35F39544-CE5B-4742-8C2B-366930493E7F}">
      <dsp:nvSpPr>
        <dsp:cNvPr id="0" name=""/>
        <dsp:cNvSpPr/>
      </dsp:nvSpPr>
      <dsp:spPr>
        <a:xfrm rot="5400000">
          <a:off x="2090781" y="-1305527"/>
          <a:ext cx="725149" cy="33456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600" b="1" kern="1200" dirty="0" smtClean="0">
              <a:latin typeface="Calibri" pitchFamily="34" charset="0"/>
              <a:cs typeface="Calibri" pitchFamily="34" charset="0"/>
            </a:rPr>
            <a:t>6-7 đơn vị </a:t>
          </a:r>
          <a:endParaRPr lang="en-US" sz="3600" b="1" kern="1200" dirty="0">
            <a:latin typeface="Calibri" pitchFamily="34" charset="0"/>
            <a:cs typeface="Calibri" pitchFamily="34" charset="0"/>
          </a:endParaRPr>
        </a:p>
      </dsp:txBody>
      <dsp:txXfrm rot="-5400000">
        <a:off x="780520" y="40133"/>
        <a:ext cx="3310273" cy="654351"/>
      </dsp:txXfrm>
    </dsp:sp>
    <dsp:sp modelId="{8C7ED3DB-3783-4021-B562-A020983CA371}">
      <dsp:nvSpPr>
        <dsp:cNvPr id="0" name=""/>
        <dsp:cNvSpPr/>
      </dsp:nvSpPr>
      <dsp:spPr>
        <a:xfrm rot="5400000">
          <a:off x="-167254" y="1138593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361599"/>
        <a:ext cx="780519" cy="334509"/>
      </dsp:txXfrm>
    </dsp:sp>
    <dsp:sp modelId="{9455AA65-36B9-4AC9-B4D8-67632B1E3C70}">
      <dsp:nvSpPr>
        <dsp:cNvPr id="0" name=""/>
        <dsp:cNvSpPr/>
      </dsp:nvSpPr>
      <dsp:spPr>
        <a:xfrm rot="5400000">
          <a:off x="2090971" y="-339112"/>
          <a:ext cx="724768" cy="3345672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8-9 </a:t>
          </a:r>
          <a:r>
            <a:rPr lang="en-US" sz="3600" b="1" kern="1200" dirty="0" err="1" smtClean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đơn</a:t>
          </a:r>
          <a:r>
            <a:rPr lang="en-US" sz="3600" b="1" kern="12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US" sz="3600" b="1" kern="1200" dirty="0" err="1" smtClean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vị</a:t>
          </a:r>
          <a:r>
            <a:rPr lang="en-US" sz="3600" b="1" kern="12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 </a:t>
          </a:r>
          <a:endParaRPr lang="en-US" sz="3600" b="1" kern="1200" dirty="0">
            <a:solidFill>
              <a:srgbClr val="FFFF00"/>
            </a:solidFill>
            <a:latin typeface="Calibri" pitchFamily="34" charset="0"/>
            <a:cs typeface="Calibri" pitchFamily="34" charset="0"/>
          </a:endParaRPr>
        </a:p>
      </dsp:txBody>
      <dsp:txXfrm rot="-5400000">
        <a:off x="780519" y="1006720"/>
        <a:ext cx="3310292" cy="654008"/>
      </dsp:txXfrm>
    </dsp:sp>
    <dsp:sp modelId="{5879FD45-A004-41C3-8F75-44585E9B7556}">
      <dsp:nvSpPr>
        <dsp:cNvPr id="0" name=""/>
        <dsp:cNvSpPr/>
      </dsp:nvSpPr>
      <dsp:spPr>
        <a:xfrm rot="5400000">
          <a:off x="-167254" y="2105199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328205"/>
        <a:ext cx="780519" cy="334509"/>
      </dsp:txXfrm>
    </dsp:sp>
    <dsp:sp modelId="{50714AC9-E134-43C0-912B-EF962B8CDCA6}">
      <dsp:nvSpPr>
        <dsp:cNvPr id="0" name=""/>
        <dsp:cNvSpPr/>
      </dsp:nvSpPr>
      <dsp:spPr>
        <a:xfrm rot="5400000">
          <a:off x="2073975" y="619955"/>
          <a:ext cx="724768" cy="3345672"/>
        </a:xfrm>
        <a:prstGeom prst="round2SameRect">
          <a:avLst/>
        </a:prstGeom>
        <a:solidFill>
          <a:schemeClr val="bg2"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10-11 đơn vị </a:t>
          </a:r>
          <a:endParaRPr lang="en-US" sz="36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 rot="-5400000">
        <a:off x="763523" y="1965787"/>
        <a:ext cx="3310292" cy="654008"/>
      </dsp:txXfrm>
    </dsp:sp>
    <dsp:sp modelId="{75B66531-48D6-463F-9E08-F368F501A424}">
      <dsp:nvSpPr>
        <dsp:cNvPr id="0" name=""/>
        <dsp:cNvSpPr/>
      </dsp:nvSpPr>
      <dsp:spPr>
        <a:xfrm rot="5400000">
          <a:off x="-167254" y="3071805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1" y="3294811"/>
        <a:ext cx="780519" cy="334509"/>
      </dsp:txXfrm>
    </dsp:sp>
    <dsp:sp modelId="{7AC71165-5E6F-422F-8059-42ACBE707062}">
      <dsp:nvSpPr>
        <dsp:cNvPr id="0" name=""/>
        <dsp:cNvSpPr/>
      </dsp:nvSpPr>
      <dsp:spPr>
        <a:xfrm rot="5400000">
          <a:off x="2073975" y="1586561"/>
          <a:ext cx="724768" cy="3345672"/>
        </a:xfrm>
        <a:prstGeom prst="round2SameRect">
          <a:avLst/>
        </a:prstGeom>
        <a:solidFill>
          <a:schemeClr val="bg2"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12-13 đơn vị</a:t>
          </a:r>
          <a:endParaRPr lang="en-US" sz="36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 rot="-5400000">
        <a:off x="763523" y="2932393"/>
        <a:ext cx="3310292" cy="654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669" y="1676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391228"/>
        <a:ext cx="782456" cy="335338"/>
      </dsp:txXfrm>
    </dsp:sp>
    <dsp:sp modelId="{35F39544-CE5B-4742-8C2B-366930493E7F}">
      <dsp:nvSpPr>
        <dsp:cNvPr id="0" name=""/>
        <dsp:cNvSpPr/>
      </dsp:nvSpPr>
      <dsp:spPr>
        <a:xfrm rot="5400000">
          <a:off x="1685364" y="-900571"/>
          <a:ext cx="726948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3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7" y="37823"/>
        <a:ext cx="2497277" cy="655974"/>
      </dsp:txXfrm>
    </dsp:sp>
    <dsp:sp modelId="{8C7ED3DB-3783-4021-B562-A020983CA371}">
      <dsp:nvSpPr>
        <dsp:cNvPr id="0" name=""/>
        <dsp:cNvSpPr/>
      </dsp:nvSpPr>
      <dsp:spPr>
        <a:xfrm rot="5400000">
          <a:off x="-167669" y="1137287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1360846"/>
        <a:ext cx="782456" cy="335338"/>
      </dsp:txXfrm>
    </dsp:sp>
    <dsp:sp modelId="{9455AA65-36B9-4AC9-B4D8-67632B1E3C70}">
      <dsp:nvSpPr>
        <dsp:cNvPr id="0" name=""/>
        <dsp:cNvSpPr/>
      </dsp:nvSpPr>
      <dsp:spPr>
        <a:xfrm rot="5400000">
          <a:off x="1685555" y="66519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4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005086"/>
        <a:ext cx="2497296" cy="655630"/>
      </dsp:txXfrm>
    </dsp:sp>
    <dsp:sp modelId="{5879FD45-A004-41C3-8F75-44585E9B7556}">
      <dsp:nvSpPr>
        <dsp:cNvPr id="0" name=""/>
        <dsp:cNvSpPr/>
      </dsp:nvSpPr>
      <dsp:spPr>
        <a:xfrm rot="5400000">
          <a:off x="-167669" y="21045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2328128"/>
        <a:ext cx="782456" cy="335338"/>
      </dsp:txXfrm>
    </dsp:sp>
    <dsp:sp modelId="{50714AC9-E134-43C0-912B-EF962B8CDCA6}">
      <dsp:nvSpPr>
        <dsp:cNvPr id="0" name=""/>
        <dsp:cNvSpPr/>
      </dsp:nvSpPr>
      <dsp:spPr>
        <a:xfrm rot="5400000">
          <a:off x="1685555" y="1033800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5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972367"/>
        <a:ext cx="2497296" cy="655630"/>
      </dsp:txXfrm>
    </dsp:sp>
    <dsp:sp modelId="{6079D143-54D3-4CCC-863E-FABC906E5562}">
      <dsp:nvSpPr>
        <dsp:cNvPr id="0" name=""/>
        <dsp:cNvSpPr/>
      </dsp:nvSpPr>
      <dsp:spPr>
        <a:xfrm rot="5400000">
          <a:off x="-167669" y="3071850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295409"/>
        <a:ext cx="782456" cy="335338"/>
      </dsp:txXfrm>
    </dsp:sp>
    <dsp:sp modelId="{B4A4304B-A89A-455C-8937-4F3471AB2BE3}">
      <dsp:nvSpPr>
        <dsp:cNvPr id="0" name=""/>
        <dsp:cNvSpPr/>
      </dsp:nvSpPr>
      <dsp:spPr>
        <a:xfrm rot="5400000">
          <a:off x="1685555" y="2001082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6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2456" y="2939649"/>
        <a:ext cx="2497296" cy="6556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669" y="1676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391228"/>
        <a:ext cx="782456" cy="335338"/>
      </dsp:txXfrm>
    </dsp:sp>
    <dsp:sp modelId="{35F39544-CE5B-4742-8C2B-366930493E7F}">
      <dsp:nvSpPr>
        <dsp:cNvPr id="0" name=""/>
        <dsp:cNvSpPr/>
      </dsp:nvSpPr>
      <dsp:spPr>
        <a:xfrm rot="5400000">
          <a:off x="1685364" y="-900571"/>
          <a:ext cx="726948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3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7" y="37823"/>
        <a:ext cx="2497277" cy="655974"/>
      </dsp:txXfrm>
    </dsp:sp>
    <dsp:sp modelId="{8C7ED3DB-3783-4021-B562-A020983CA371}">
      <dsp:nvSpPr>
        <dsp:cNvPr id="0" name=""/>
        <dsp:cNvSpPr/>
      </dsp:nvSpPr>
      <dsp:spPr>
        <a:xfrm rot="5400000">
          <a:off x="-167669" y="1137287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1360846"/>
        <a:ext cx="782456" cy="335338"/>
      </dsp:txXfrm>
    </dsp:sp>
    <dsp:sp modelId="{9455AA65-36B9-4AC9-B4D8-67632B1E3C70}">
      <dsp:nvSpPr>
        <dsp:cNvPr id="0" name=""/>
        <dsp:cNvSpPr/>
      </dsp:nvSpPr>
      <dsp:spPr>
        <a:xfrm rot="5400000">
          <a:off x="1685555" y="66519"/>
          <a:ext cx="726566" cy="2532764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>
              <a:solidFill>
                <a:srgbClr val="FFFF00"/>
              </a:solidFill>
            </a:rPr>
            <a:t>4 </a:t>
          </a:r>
          <a:r>
            <a:rPr lang="es-ES" sz="3600" b="1" kern="1200" dirty="0" err="1" smtClean="0">
              <a:solidFill>
                <a:srgbClr val="FFFF00"/>
              </a:solidFill>
            </a:rPr>
            <a:t>đơn</a:t>
          </a:r>
          <a:r>
            <a:rPr lang="es-ES" sz="3600" b="1" kern="1200" dirty="0" smtClean="0">
              <a:solidFill>
                <a:srgbClr val="FFFF00"/>
              </a:solidFill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</a:rPr>
            <a:t>vị</a:t>
          </a:r>
          <a:endParaRPr lang="en-US" sz="36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005086"/>
        <a:ext cx="2497296" cy="655630"/>
      </dsp:txXfrm>
    </dsp:sp>
    <dsp:sp modelId="{5879FD45-A004-41C3-8F75-44585E9B7556}">
      <dsp:nvSpPr>
        <dsp:cNvPr id="0" name=""/>
        <dsp:cNvSpPr/>
      </dsp:nvSpPr>
      <dsp:spPr>
        <a:xfrm rot="5400000">
          <a:off x="-167669" y="21045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2328128"/>
        <a:ext cx="782456" cy="335338"/>
      </dsp:txXfrm>
    </dsp:sp>
    <dsp:sp modelId="{50714AC9-E134-43C0-912B-EF962B8CDCA6}">
      <dsp:nvSpPr>
        <dsp:cNvPr id="0" name=""/>
        <dsp:cNvSpPr/>
      </dsp:nvSpPr>
      <dsp:spPr>
        <a:xfrm rot="5400000">
          <a:off x="1685555" y="1033800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5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972367"/>
        <a:ext cx="2497296" cy="655630"/>
      </dsp:txXfrm>
    </dsp:sp>
    <dsp:sp modelId="{6079D143-54D3-4CCC-863E-FABC906E5562}">
      <dsp:nvSpPr>
        <dsp:cNvPr id="0" name=""/>
        <dsp:cNvSpPr/>
      </dsp:nvSpPr>
      <dsp:spPr>
        <a:xfrm rot="5400000">
          <a:off x="-167669" y="3071850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295409"/>
        <a:ext cx="782456" cy="335338"/>
      </dsp:txXfrm>
    </dsp:sp>
    <dsp:sp modelId="{B4A4304B-A89A-455C-8937-4F3471AB2BE3}">
      <dsp:nvSpPr>
        <dsp:cNvPr id="0" name=""/>
        <dsp:cNvSpPr/>
      </dsp:nvSpPr>
      <dsp:spPr>
        <a:xfrm rot="5400000">
          <a:off x="1685555" y="2001082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6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2456" y="2939649"/>
        <a:ext cx="2497296" cy="6556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669" y="1676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391228"/>
        <a:ext cx="782456" cy="335338"/>
      </dsp:txXfrm>
    </dsp:sp>
    <dsp:sp modelId="{35F39544-CE5B-4742-8C2B-366930493E7F}">
      <dsp:nvSpPr>
        <dsp:cNvPr id="0" name=""/>
        <dsp:cNvSpPr/>
      </dsp:nvSpPr>
      <dsp:spPr>
        <a:xfrm rot="5400000">
          <a:off x="1673637" y="-902904"/>
          <a:ext cx="726948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1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70730" y="35490"/>
        <a:ext cx="2497277" cy="655974"/>
      </dsp:txXfrm>
    </dsp:sp>
    <dsp:sp modelId="{8C7ED3DB-3783-4021-B562-A020983CA371}">
      <dsp:nvSpPr>
        <dsp:cNvPr id="0" name=""/>
        <dsp:cNvSpPr/>
      </dsp:nvSpPr>
      <dsp:spPr>
        <a:xfrm rot="5400000">
          <a:off x="-167669" y="1137287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1360846"/>
        <a:ext cx="782456" cy="335338"/>
      </dsp:txXfrm>
    </dsp:sp>
    <dsp:sp modelId="{9455AA65-36B9-4AC9-B4D8-67632B1E3C70}">
      <dsp:nvSpPr>
        <dsp:cNvPr id="0" name=""/>
        <dsp:cNvSpPr/>
      </dsp:nvSpPr>
      <dsp:spPr>
        <a:xfrm rot="5400000">
          <a:off x="1685555" y="66519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2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005086"/>
        <a:ext cx="2497296" cy="655630"/>
      </dsp:txXfrm>
    </dsp:sp>
    <dsp:sp modelId="{5879FD45-A004-41C3-8F75-44585E9B7556}">
      <dsp:nvSpPr>
        <dsp:cNvPr id="0" name=""/>
        <dsp:cNvSpPr/>
      </dsp:nvSpPr>
      <dsp:spPr>
        <a:xfrm rot="5400000">
          <a:off x="-167669" y="21045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2328128"/>
        <a:ext cx="782456" cy="335338"/>
      </dsp:txXfrm>
    </dsp:sp>
    <dsp:sp modelId="{50714AC9-E134-43C0-912B-EF962B8CDCA6}">
      <dsp:nvSpPr>
        <dsp:cNvPr id="0" name=""/>
        <dsp:cNvSpPr/>
      </dsp:nvSpPr>
      <dsp:spPr>
        <a:xfrm rot="5400000">
          <a:off x="1685555" y="1033800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3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972367"/>
        <a:ext cx="2497296" cy="655630"/>
      </dsp:txXfrm>
    </dsp:sp>
    <dsp:sp modelId="{6079D143-54D3-4CCC-863E-FABC906E5562}">
      <dsp:nvSpPr>
        <dsp:cNvPr id="0" name=""/>
        <dsp:cNvSpPr/>
      </dsp:nvSpPr>
      <dsp:spPr>
        <a:xfrm rot="5400000">
          <a:off x="-167669" y="3071850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295409"/>
        <a:ext cx="782456" cy="335338"/>
      </dsp:txXfrm>
    </dsp:sp>
    <dsp:sp modelId="{B4A4304B-A89A-455C-8937-4F3471AB2BE3}">
      <dsp:nvSpPr>
        <dsp:cNvPr id="0" name=""/>
        <dsp:cNvSpPr/>
      </dsp:nvSpPr>
      <dsp:spPr>
        <a:xfrm rot="5400000">
          <a:off x="1685555" y="2001082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4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2456" y="2939649"/>
        <a:ext cx="2497296" cy="6556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669" y="1676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391228"/>
        <a:ext cx="782456" cy="335338"/>
      </dsp:txXfrm>
    </dsp:sp>
    <dsp:sp modelId="{35F39544-CE5B-4742-8C2B-366930493E7F}">
      <dsp:nvSpPr>
        <dsp:cNvPr id="0" name=""/>
        <dsp:cNvSpPr/>
      </dsp:nvSpPr>
      <dsp:spPr>
        <a:xfrm rot="5400000">
          <a:off x="1673637" y="-902904"/>
          <a:ext cx="726948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1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70730" y="35490"/>
        <a:ext cx="2497277" cy="655974"/>
      </dsp:txXfrm>
    </dsp:sp>
    <dsp:sp modelId="{8C7ED3DB-3783-4021-B562-A020983CA371}">
      <dsp:nvSpPr>
        <dsp:cNvPr id="0" name=""/>
        <dsp:cNvSpPr/>
      </dsp:nvSpPr>
      <dsp:spPr>
        <a:xfrm rot="5400000">
          <a:off x="-167669" y="1137287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1360846"/>
        <a:ext cx="782456" cy="335338"/>
      </dsp:txXfrm>
    </dsp:sp>
    <dsp:sp modelId="{9455AA65-36B9-4AC9-B4D8-67632B1E3C70}">
      <dsp:nvSpPr>
        <dsp:cNvPr id="0" name=""/>
        <dsp:cNvSpPr/>
      </dsp:nvSpPr>
      <dsp:spPr>
        <a:xfrm rot="5400000">
          <a:off x="1685555" y="66519"/>
          <a:ext cx="726566" cy="2532764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>
              <a:solidFill>
                <a:srgbClr val="FFFF00"/>
              </a:solidFill>
            </a:rPr>
            <a:t>2 </a:t>
          </a:r>
          <a:r>
            <a:rPr lang="es-ES" sz="3600" b="1" kern="1200" dirty="0" err="1" smtClean="0">
              <a:solidFill>
                <a:srgbClr val="FFFF00"/>
              </a:solidFill>
            </a:rPr>
            <a:t>đơn</a:t>
          </a:r>
          <a:r>
            <a:rPr lang="es-ES" sz="3600" b="1" kern="1200" dirty="0" smtClean="0">
              <a:solidFill>
                <a:srgbClr val="FFFF00"/>
              </a:solidFill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</a:rPr>
            <a:t>vị</a:t>
          </a:r>
          <a:endParaRPr lang="en-US" sz="36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005086"/>
        <a:ext cx="2497296" cy="655630"/>
      </dsp:txXfrm>
    </dsp:sp>
    <dsp:sp modelId="{5879FD45-A004-41C3-8F75-44585E9B7556}">
      <dsp:nvSpPr>
        <dsp:cNvPr id="0" name=""/>
        <dsp:cNvSpPr/>
      </dsp:nvSpPr>
      <dsp:spPr>
        <a:xfrm rot="5400000">
          <a:off x="-167669" y="21045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2328128"/>
        <a:ext cx="782456" cy="335338"/>
      </dsp:txXfrm>
    </dsp:sp>
    <dsp:sp modelId="{50714AC9-E134-43C0-912B-EF962B8CDCA6}">
      <dsp:nvSpPr>
        <dsp:cNvPr id="0" name=""/>
        <dsp:cNvSpPr/>
      </dsp:nvSpPr>
      <dsp:spPr>
        <a:xfrm rot="5400000">
          <a:off x="1685555" y="1033800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3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972367"/>
        <a:ext cx="2497296" cy="655630"/>
      </dsp:txXfrm>
    </dsp:sp>
    <dsp:sp modelId="{6079D143-54D3-4CCC-863E-FABC906E5562}">
      <dsp:nvSpPr>
        <dsp:cNvPr id="0" name=""/>
        <dsp:cNvSpPr/>
      </dsp:nvSpPr>
      <dsp:spPr>
        <a:xfrm rot="5400000">
          <a:off x="-167669" y="3071850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295409"/>
        <a:ext cx="782456" cy="335338"/>
      </dsp:txXfrm>
    </dsp:sp>
    <dsp:sp modelId="{B4A4304B-A89A-455C-8937-4F3471AB2BE3}">
      <dsp:nvSpPr>
        <dsp:cNvPr id="0" name=""/>
        <dsp:cNvSpPr/>
      </dsp:nvSpPr>
      <dsp:spPr>
        <a:xfrm rot="5400000">
          <a:off x="1685555" y="2001082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4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2456" y="2939649"/>
        <a:ext cx="2497296" cy="6556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254" y="167254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90260"/>
        <a:ext cx="780519" cy="334509"/>
      </dsp:txXfrm>
    </dsp:sp>
    <dsp:sp modelId="{35F39544-CE5B-4742-8C2B-366930493E7F}">
      <dsp:nvSpPr>
        <dsp:cNvPr id="0" name=""/>
        <dsp:cNvSpPr/>
      </dsp:nvSpPr>
      <dsp:spPr>
        <a:xfrm rot="5400000">
          <a:off x="1981887" y="-1213578"/>
          <a:ext cx="725149" cy="31571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1.5-2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65903" y="37805"/>
        <a:ext cx="3121720" cy="654351"/>
      </dsp:txXfrm>
    </dsp:sp>
    <dsp:sp modelId="{8C7ED3DB-3783-4021-B562-A020983CA371}">
      <dsp:nvSpPr>
        <dsp:cNvPr id="0" name=""/>
        <dsp:cNvSpPr/>
      </dsp:nvSpPr>
      <dsp:spPr>
        <a:xfrm rot="5400000">
          <a:off x="-167254" y="1138593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361599"/>
        <a:ext cx="780519" cy="334509"/>
      </dsp:txXfrm>
    </dsp:sp>
    <dsp:sp modelId="{9455AA65-36B9-4AC9-B4D8-67632B1E3C70}">
      <dsp:nvSpPr>
        <dsp:cNvPr id="0" name=""/>
        <dsp:cNvSpPr/>
      </dsp:nvSpPr>
      <dsp:spPr>
        <a:xfrm rot="5400000">
          <a:off x="1996695" y="-244835"/>
          <a:ext cx="724768" cy="31571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2-2.5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520" y="1006720"/>
        <a:ext cx="3121739" cy="654008"/>
      </dsp:txXfrm>
    </dsp:sp>
    <dsp:sp modelId="{5879FD45-A004-41C3-8F75-44585E9B7556}">
      <dsp:nvSpPr>
        <dsp:cNvPr id="0" name=""/>
        <dsp:cNvSpPr/>
      </dsp:nvSpPr>
      <dsp:spPr>
        <a:xfrm rot="5400000">
          <a:off x="-167254" y="2105199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328205"/>
        <a:ext cx="780519" cy="334509"/>
      </dsp:txXfrm>
    </dsp:sp>
    <dsp:sp modelId="{50714AC9-E134-43C0-912B-EF962B8CDCA6}">
      <dsp:nvSpPr>
        <dsp:cNvPr id="0" name=""/>
        <dsp:cNvSpPr/>
      </dsp:nvSpPr>
      <dsp:spPr>
        <a:xfrm rot="5400000">
          <a:off x="1996695" y="721769"/>
          <a:ext cx="724768" cy="31571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3-3.5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520" y="1973324"/>
        <a:ext cx="3121739" cy="654008"/>
      </dsp:txXfrm>
    </dsp:sp>
    <dsp:sp modelId="{6079D143-54D3-4CCC-863E-FABC906E5562}">
      <dsp:nvSpPr>
        <dsp:cNvPr id="0" name=""/>
        <dsp:cNvSpPr/>
      </dsp:nvSpPr>
      <dsp:spPr>
        <a:xfrm rot="5400000">
          <a:off x="-167254" y="3071805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294811"/>
        <a:ext cx="780519" cy="334509"/>
      </dsp:txXfrm>
    </dsp:sp>
    <dsp:sp modelId="{B4A4304B-A89A-455C-8937-4F3471AB2BE3}">
      <dsp:nvSpPr>
        <dsp:cNvPr id="0" name=""/>
        <dsp:cNvSpPr/>
      </dsp:nvSpPr>
      <dsp:spPr>
        <a:xfrm rot="5400000">
          <a:off x="1996695" y="1688375"/>
          <a:ext cx="724768" cy="31571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4-4.5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0520" y="2939930"/>
        <a:ext cx="3121739" cy="6540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254" y="167254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90260"/>
        <a:ext cx="780519" cy="334509"/>
      </dsp:txXfrm>
    </dsp:sp>
    <dsp:sp modelId="{35F39544-CE5B-4742-8C2B-366930493E7F}">
      <dsp:nvSpPr>
        <dsp:cNvPr id="0" name=""/>
        <dsp:cNvSpPr/>
      </dsp:nvSpPr>
      <dsp:spPr>
        <a:xfrm rot="5400000">
          <a:off x="1937889" y="-1157369"/>
          <a:ext cx="725149" cy="3039888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>
              <a:solidFill>
                <a:srgbClr val="FFFF00"/>
              </a:solidFill>
            </a:rPr>
            <a:t>1.5-2 </a:t>
          </a:r>
          <a:r>
            <a:rPr lang="es-ES" sz="3600" b="1" kern="1200" dirty="0" err="1" smtClean="0">
              <a:solidFill>
                <a:srgbClr val="FFFF00"/>
              </a:solidFill>
            </a:rPr>
            <a:t>đơn</a:t>
          </a:r>
          <a:r>
            <a:rPr lang="es-ES" sz="3600" b="1" kern="1200" dirty="0" smtClean="0">
              <a:solidFill>
                <a:srgbClr val="FFFF00"/>
              </a:solidFill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</a:rPr>
            <a:t>vị</a:t>
          </a:r>
          <a:endParaRPr lang="en-US" sz="36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520" y="35399"/>
        <a:ext cx="3004489" cy="654351"/>
      </dsp:txXfrm>
    </dsp:sp>
    <dsp:sp modelId="{8C7ED3DB-3783-4021-B562-A020983CA371}">
      <dsp:nvSpPr>
        <dsp:cNvPr id="0" name=""/>
        <dsp:cNvSpPr/>
      </dsp:nvSpPr>
      <dsp:spPr>
        <a:xfrm rot="5400000">
          <a:off x="-167254" y="1138593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361599"/>
        <a:ext cx="780519" cy="334509"/>
      </dsp:txXfrm>
    </dsp:sp>
    <dsp:sp modelId="{9455AA65-36B9-4AC9-B4D8-67632B1E3C70}">
      <dsp:nvSpPr>
        <dsp:cNvPr id="0" name=""/>
        <dsp:cNvSpPr/>
      </dsp:nvSpPr>
      <dsp:spPr>
        <a:xfrm rot="5400000">
          <a:off x="1938079" y="-186220"/>
          <a:ext cx="724768" cy="30398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2-2.5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519" y="1006720"/>
        <a:ext cx="3004508" cy="654008"/>
      </dsp:txXfrm>
    </dsp:sp>
    <dsp:sp modelId="{5879FD45-A004-41C3-8F75-44585E9B7556}">
      <dsp:nvSpPr>
        <dsp:cNvPr id="0" name=""/>
        <dsp:cNvSpPr/>
      </dsp:nvSpPr>
      <dsp:spPr>
        <a:xfrm rot="5400000">
          <a:off x="-167254" y="2105199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328205"/>
        <a:ext cx="780519" cy="334509"/>
      </dsp:txXfrm>
    </dsp:sp>
    <dsp:sp modelId="{50714AC9-E134-43C0-912B-EF962B8CDCA6}">
      <dsp:nvSpPr>
        <dsp:cNvPr id="0" name=""/>
        <dsp:cNvSpPr/>
      </dsp:nvSpPr>
      <dsp:spPr>
        <a:xfrm rot="5400000">
          <a:off x="1938079" y="780385"/>
          <a:ext cx="724768" cy="30398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3-3.5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519" y="1973325"/>
        <a:ext cx="3004508" cy="654008"/>
      </dsp:txXfrm>
    </dsp:sp>
    <dsp:sp modelId="{6079D143-54D3-4CCC-863E-FABC906E5562}">
      <dsp:nvSpPr>
        <dsp:cNvPr id="0" name=""/>
        <dsp:cNvSpPr/>
      </dsp:nvSpPr>
      <dsp:spPr>
        <a:xfrm rot="5400000">
          <a:off x="-167254" y="3071805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294811"/>
        <a:ext cx="780519" cy="334509"/>
      </dsp:txXfrm>
    </dsp:sp>
    <dsp:sp modelId="{B4A4304B-A89A-455C-8937-4F3471AB2BE3}">
      <dsp:nvSpPr>
        <dsp:cNvPr id="0" name=""/>
        <dsp:cNvSpPr/>
      </dsp:nvSpPr>
      <dsp:spPr>
        <a:xfrm rot="5400000">
          <a:off x="1938079" y="1746990"/>
          <a:ext cx="724768" cy="30398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4-4.5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0519" y="2939930"/>
        <a:ext cx="3004508" cy="6540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669" y="1676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391228"/>
        <a:ext cx="782456" cy="335338"/>
      </dsp:txXfrm>
    </dsp:sp>
    <dsp:sp modelId="{35F39544-CE5B-4742-8C2B-366930493E7F}">
      <dsp:nvSpPr>
        <dsp:cNvPr id="0" name=""/>
        <dsp:cNvSpPr/>
      </dsp:nvSpPr>
      <dsp:spPr>
        <a:xfrm rot="5400000">
          <a:off x="1673637" y="-902904"/>
          <a:ext cx="726948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4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70730" y="35490"/>
        <a:ext cx="2497277" cy="655974"/>
      </dsp:txXfrm>
    </dsp:sp>
    <dsp:sp modelId="{8C7ED3DB-3783-4021-B562-A020983CA371}">
      <dsp:nvSpPr>
        <dsp:cNvPr id="0" name=""/>
        <dsp:cNvSpPr/>
      </dsp:nvSpPr>
      <dsp:spPr>
        <a:xfrm rot="5400000">
          <a:off x="-167669" y="1137287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1360846"/>
        <a:ext cx="782456" cy="335338"/>
      </dsp:txXfrm>
    </dsp:sp>
    <dsp:sp modelId="{9455AA65-36B9-4AC9-B4D8-67632B1E3C70}">
      <dsp:nvSpPr>
        <dsp:cNvPr id="0" name=""/>
        <dsp:cNvSpPr/>
      </dsp:nvSpPr>
      <dsp:spPr>
        <a:xfrm rot="5400000">
          <a:off x="1685555" y="66519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5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005086"/>
        <a:ext cx="2497296" cy="655630"/>
      </dsp:txXfrm>
    </dsp:sp>
    <dsp:sp modelId="{5879FD45-A004-41C3-8F75-44585E9B7556}">
      <dsp:nvSpPr>
        <dsp:cNvPr id="0" name=""/>
        <dsp:cNvSpPr/>
      </dsp:nvSpPr>
      <dsp:spPr>
        <a:xfrm rot="5400000">
          <a:off x="-167669" y="21045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2328128"/>
        <a:ext cx="782456" cy="335338"/>
      </dsp:txXfrm>
    </dsp:sp>
    <dsp:sp modelId="{50714AC9-E134-43C0-912B-EF962B8CDCA6}">
      <dsp:nvSpPr>
        <dsp:cNvPr id="0" name=""/>
        <dsp:cNvSpPr/>
      </dsp:nvSpPr>
      <dsp:spPr>
        <a:xfrm rot="5400000">
          <a:off x="1685555" y="1033800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6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972367"/>
        <a:ext cx="2497296" cy="655630"/>
      </dsp:txXfrm>
    </dsp:sp>
    <dsp:sp modelId="{6079D143-54D3-4CCC-863E-FABC906E5562}">
      <dsp:nvSpPr>
        <dsp:cNvPr id="0" name=""/>
        <dsp:cNvSpPr/>
      </dsp:nvSpPr>
      <dsp:spPr>
        <a:xfrm rot="5400000">
          <a:off x="-167669" y="3071850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295409"/>
        <a:ext cx="782456" cy="335338"/>
      </dsp:txXfrm>
    </dsp:sp>
    <dsp:sp modelId="{B4A4304B-A89A-455C-8937-4F3471AB2BE3}">
      <dsp:nvSpPr>
        <dsp:cNvPr id="0" name=""/>
        <dsp:cNvSpPr/>
      </dsp:nvSpPr>
      <dsp:spPr>
        <a:xfrm rot="5400000">
          <a:off x="1685555" y="2001082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7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2456" y="2939649"/>
        <a:ext cx="2497296" cy="655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50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5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1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78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03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9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5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3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762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9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65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file:///C:\Users\Huyen\Downloads\KHOA%20DD%20CDC\ai%20la%20trieu%20phu%20mo%20dau%20-%20ai%20la%20trieu%20phu.mp3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Users\Huyen\Downloads\KHOA%20DD%20CDC\ai%20la%20trieu%20phu%20mo%20dau%20-%20ai%20la%20trieu%20phu.mp3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slideLayout" Target="../slideLayouts/slideLayout2.xml"/><Relationship Id="rId7" Type="http://schemas.openxmlformats.org/officeDocument/2006/relationships/diagramData" Target="../diagrams/data9.xml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microsoft.com/office/2007/relationships/diagramDrawing" Target="../diagrams/drawing9.xml"/><Relationship Id="rId5" Type="http://schemas.openxmlformats.org/officeDocument/2006/relationships/audio" Target="../media/audio2.wav"/><Relationship Id="rId10" Type="http://schemas.openxmlformats.org/officeDocument/2006/relationships/diagramColors" Target="../diagrams/colors9.xml"/><Relationship Id="rId4" Type="http://schemas.openxmlformats.org/officeDocument/2006/relationships/audio" Target="../media/audio1.wav"/><Relationship Id="rId9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microsoft.com/office/2007/relationships/diagramDrawing" Target="../diagrams/drawin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slideLayout" Target="../slideLayouts/slideLayout2.xml"/><Relationship Id="rId7" Type="http://schemas.openxmlformats.org/officeDocument/2006/relationships/diagramData" Target="../diagrams/data11.xml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microsoft.com/office/2007/relationships/diagramDrawing" Target="../diagrams/drawing11.xml"/><Relationship Id="rId5" Type="http://schemas.openxmlformats.org/officeDocument/2006/relationships/audio" Target="../media/audio2.wav"/><Relationship Id="rId10" Type="http://schemas.openxmlformats.org/officeDocument/2006/relationships/diagramColors" Target="../diagrams/colors11.xml"/><Relationship Id="rId4" Type="http://schemas.openxmlformats.org/officeDocument/2006/relationships/audio" Target="../media/audio1.wav"/><Relationship Id="rId9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12.xml"/><Relationship Id="rId5" Type="http://schemas.openxmlformats.org/officeDocument/2006/relationships/image" Target="../media/image12.png"/><Relationship Id="rId10" Type="http://schemas.microsoft.com/office/2007/relationships/diagramDrawing" Target="../diagrams/drawing1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audio" Target="../media/audio2.wav"/><Relationship Id="rId10" Type="http://schemas.microsoft.com/office/2007/relationships/diagramDrawing" Target="../diagrams/drawing1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7.png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3.xml"/><Relationship Id="rId12" Type="http://schemas.openxmlformats.org/officeDocument/2006/relationships/image" Target="../media/image8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3.xml"/><Relationship Id="rId11" Type="http://schemas.openxmlformats.org/officeDocument/2006/relationships/image" Target="../media/image4.png"/><Relationship Id="rId5" Type="http://schemas.openxmlformats.org/officeDocument/2006/relationships/audio" Target="../media/audio2.wav"/><Relationship Id="rId10" Type="http://schemas.microsoft.com/office/2007/relationships/diagramDrawing" Target="../diagrams/drawing3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8.jpg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g"/><Relationship Id="rId12" Type="http://schemas.microsoft.com/office/2007/relationships/diagramDrawing" Target="../diagrams/drawing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diagramColors" Target="../diagrams/colors5.xml"/><Relationship Id="rId5" Type="http://schemas.openxmlformats.org/officeDocument/2006/relationships/audio" Target="../media/audio2.wav"/><Relationship Id="rId10" Type="http://schemas.openxmlformats.org/officeDocument/2006/relationships/diagramQuickStyle" Target="../diagrams/quickStyle5.xml"/><Relationship Id="rId4" Type="http://schemas.openxmlformats.org/officeDocument/2006/relationships/audio" Target="../media/audio1.wav"/><Relationship Id="rId9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6.xml"/><Relationship Id="rId5" Type="http://schemas.openxmlformats.org/officeDocument/2006/relationships/image" Target="../media/image9.jpg"/><Relationship Id="rId10" Type="http://schemas.microsoft.com/office/2007/relationships/diagramDrawing" Target="../diagrams/drawing6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g"/><Relationship Id="rId12" Type="http://schemas.microsoft.com/office/2007/relationships/diagramDrawing" Target="../diagrams/drawing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diagramColors" Target="../diagrams/colors7.xml"/><Relationship Id="rId5" Type="http://schemas.openxmlformats.org/officeDocument/2006/relationships/audio" Target="../media/audio2.wav"/><Relationship Id="rId10" Type="http://schemas.openxmlformats.org/officeDocument/2006/relationships/diagramQuickStyle" Target="../diagrams/quickStyle7.xml"/><Relationship Id="rId4" Type="http://schemas.openxmlformats.org/officeDocument/2006/relationships/audio" Target="../media/audio1.wav"/><Relationship Id="rId9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8.xml"/><Relationship Id="rId5" Type="http://schemas.openxmlformats.org/officeDocument/2006/relationships/image" Target="../media/image9.jpg"/><Relationship Id="rId10" Type="http://schemas.microsoft.com/office/2007/relationships/diagramDrawing" Target="../diagrams/drawing8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331" y="1876624"/>
            <a:ext cx="2546609" cy="25466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82063" y="3105580"/>
            <a:ext cx="10449789" cy="26353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vi-VN" sz="60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itchFamily="34" charset="0"/>
                <a:cs typeface="Calibri" pitchFamily="34" charset="0"/>
              </a:rPr>
              <a:t>Tháp dinh dưỡng cho </a:t>
            </a:r>
            <a:r>
              <a:rPr lang="vi-VN" sz="6000" b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itchFamily="34" charset="0"/>
                <a:cs typeface="Calibri" pitchFamily="34" charset="0"/>
              </a:rPr>
              <a:t>học sinh </a:t>
            </a:r>
            <a:r>
              <a:rPr lang="vi-VN" sz="60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itchFamily="34" charset="0"/>
                <a:cs typeface="Calibri" pitchFamily="34" charset="0"/>
              </a:rPr>
              <a:t>từ 6-7 tuổi</a:t>
            </a:r>
            <a:r>
              <a:rPr lang="en-US" sz="6000" b="1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en-US" sz="60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02473" y="6968001"/>
            <a:ext cx="609600" cy="609600"/>
          </a:xfrm>
          <a:prstGeom prst="rect">
            <a:avLst/>
          </a:prstGeom>
        </p:spPr>
      </p:pic>
      <p:pic>
        <p:nvPicPr>
          <p:cNvPr id="11" name="ai la trieu phu mo dau - ai la trieu phu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887200" y="0"/>
            <a:ext cx="304800" cy="304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0999" y="385147"/>
            <a:ext cx="6188624" cy="17702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Trò</a:t>
            </a:r>
            <a:r>
              <a:rPr lang="en-US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chơi</a:t>
            </a:r>
            <a:r>
              <a:rPr lang="en-US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5: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056" y="255004"/>
            <a:ext cx="1605884" cy="157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375E-6 7.40741E-7 L -4.375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23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5" grpId="1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50" y="286603"/>
            <a:ext cx="10058400" cy="145075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535629">
            <a:off x="230001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523916" y="7932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521422" y="79324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493947" y="80895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481085" y="83508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493946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467714" y="8350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480831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452929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361974" y="95532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301953" y="577801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237513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61373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20" name="Rectangle 19"/>
          <p:cNvSpPr/>
          <p:nvPr/>
        </p:nvSpPr>
        <p:spPr>
          <a:xfrm>
            <a:off x="1490146" y="370546"/>
            <a:ext cx="9906891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Câu</a:t>
            </a:r>
            <a:r>
              <a:rPr lang="en-GB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r>
              <a:rPr lang="en-GB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 từ </a:t>
            </a:r>
            <a:r>
              <a:rPr lang="vi-VN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6-7 tuổi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nên ăn bao nhiêu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dầu, mỡ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trong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</a:t>
            </a:r>
            <a:r>
              <a:rPr lang="vi-VN" sz="3600" b="1" u="sng" dirty="0" smtClean="0">
                <a:latin typeface="Calibri" pitchFamily="34" charset="0"/>
                <a:cs typeface="Calibri" pitchFamily="34" charset="0"/>
              </a:rPr>
              <a:t>ngày </a:t>
            </a:r>
            <a:r>
              <a:rPr lang="es-ES" sz="3600" b="1" dirty="0" smtClean="0">
                <a:latin typeface="Calibri" pitchFamily="34" charset="0"/>
                <a:cs typeface="Calibri" pitchFamily="34" charset="0"/>
              </a:rPr>
              <a:t>? </a:t>
            </a:r>
            <a:endParaRPr lang="vi-VN" sz="36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36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Chọn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một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đáp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án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đúng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nhất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)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649018"/>
              </p:ext>
            </p:extLst>
          </p:nvPr>
        </p:nvGraphicFramePr>
        <p:xfrm>
          <a:off x="1490146" y="2046486"/>
          <a:ext cx="3315221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3" name="Content Placeholder 22"/>
          <p:cNvSpPr txBox="1">
            <a:spLocks noGrp="1"/>
          </p:cNvSpPr>
          <p:nvPr>
            <p:ph idx="1"/>
          </p:nvPr>
        </p:nvSpPr>
        <p:spPr>
          <a:xfrm>
            <a:off x="5029199" y="2219477"/>
            <a:ext cx="6173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đơn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dầu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mỡ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91" y="2289091"/>
            <a:ext cx="4031274" cy="381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3216965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107606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6060" y="241593"/>
            <a:ext cx="9906891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Câu</a:t>
            </a:r>
            <a:r>
              <a:rPr lang="en-GB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r>
              <a:rPr lang="en-GB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 từ </a:t>
            </a:r>
            <a:r>
              <a:rPr lang="vi-VN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6-7 tuổi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nên ăn bao nhiêu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dầu, mỡ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trong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</a:t>
            </a:r>
            <a:r>
              <a:rPr lang="vi-VN" sz="3600" b="1" u="sng" dirty="0" smtClean="0">
                <a:latin typeface="Calibri" pitchFamily="34" charset="0"/>
                <a:cs typeface="Calibri" pitchFamily="34" charset="0"/>
              </a:rPr>
              <a:t>ngày </a:t>
            </a:r>
            <a:r>
              <a:rPr lang="es-ES" sz="3600" b="1" dirty="0" smtClean="0">
                <a:latin typeface="Calibri" pitchFamily="34" charset="0"/>
                <a:cs typeface="Calibri" pitchFamily="34" charset="0"/>
              </a:rPr>
              <a:t>? </a:t>
            </a:r>
          </a:p>
          <a:p>
            <a:pPr algn="just"/>
            <a:r>
              <a:rPr lang="es-ES" sz="36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Chọn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một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đáp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án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đúng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nhất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)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704794"/>
              </p:ext>
            </p:extLst>
          </p:nvPr>
        </p:nvGraphicFramePr>
        <p:xfrm>
          <a:off x="1076060" y="1995919"/>
          <a:ext cx="3315221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Oval 17"/>
          <p:cNvSpPr/>
          <p:nvPr/>
        </p:nvSpPr>
        <p:spPr>
          <a:xfrm>
            <a:off x="1076060" y="3090647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05" y="2303905"/>
            <a:ext cx="4031274" cy="3816273"/>
          </a:xfrm>
          <a:prstGeom prst="rect">
            <a:avLst/>
          </a:prstGeom>
        </p:spPr>
      </p:pic>
      <p:sp>
        <p:nvSpPr>
          <p:cNvPr id="10" name="Content Placeholder 22"/>
          <p:cNvSpPr txBox="1">
            <a:spLocks/>
          </p:cNvSpPr>
          <p:nvPr/>
        </p:nvSpPr>
        <p:spPr>
          <a:xfrm>
            <a:off x="5029199" y="2219477"/>
            <a:ext cx="6173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smtClean="0"/>
              <a:t>Ước lượng 1 đơn vị dầu, mỡ.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419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50" y="286603"/>
            <a:ext cx="10058400" cy="145075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535629">
            <a:off x="230001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523916" y="7932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521422" y="79324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493947" y="80895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481085" y="83508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493946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467714" y="8350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480831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452929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361974" y="95532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301953" y="577801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237513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61373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20" name="Rectangle 19"/>
          <p:cNvSpPr/>
          <p:nvPr/>
        </p:nvSpPr>
        <p:spPr>
          <a:xfrm>
            <a:off x="1362520" y="159531"/>
            <a:ext cx="9906891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Câu</a:t>
            </a:r>
            <a:r>
              <a:rPr lang="en-GB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r>
              <a:rPr lang="en-GB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 từ </a:t>
            </a:r>
            <a:r>
              <a:rPr lang="vi-VN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6-7 tuổi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nên ăn nhiều nhất bao nhiêu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đường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trong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</a:t>
            </a:r>
            <a:r>
              <a:rPr lang="vi-VN" sz="3600" b="1" u="sng" dirty="0" smtClean="0">
                <a:latin typeface="Calibri" pitchFamily="34" charset="0"/>
                <a:cs typeface="Calibri" pitchFamily="34" charset="0"/>
              </a:rPr>
              <a:t>ngày</a:t>
            </a:r>
            <a:r>
              <a:rPr lang="es-ES" sz="3600" b="1" dirty="0" smtClean="0">
                <a:latin typeface="Calibri" pitchFamily="34" charset="0"/>
                <a:cs typeface="Calibri" pitchFamily="34" charset="0"/>
              </a:rPr>
              <a:t>? </a:t>
            </a:r>
            <a:r>
              <a:rPr lang="es-ES" sz="36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Chọn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một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đáp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án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đúng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nhất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)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681975"/>
              </p:ext>
            </p:extLst>
          </p:nvPr>
        </p:nvGraphicFramePr>
        <p:xfrm>
          <a:off x="1490146" y="2167210"/>
          <a:ext cx="3315221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1" name="Content Placeholder 22"/>
          <p:cNvSpPr txBox="1">
            <a:spLocks noGrp="1"/>
          </p:cNvSpPr>
          <p:nvPr>
            <p:ph idx="1"/>
          </p:nvPr>
        </p:nvSpPr>
        <p:spPr>
          <a:xfrm>
            <a:off x="2574389" y="3172981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đơn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đường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322" y="3558655"/>
            <a:ext cx="6359089" cy="121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30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3216965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107606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59" y="3429000"/>
            <a:ext cx="6502352" cy="156503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853971"/>
              </p:ext>
            </p:extLst>
          </p:nvPr>
        </p:nvGraphicFramePr>
        <p:xfrm>
          <a:off x="1362520" y="1913857"/>
          <a:ext cx="3315221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8" name="Oval 17"/>
          <p:cNvSpPr/>
          <p:nvPr/>
        </p:nvSpPr>
        <p:spPr>
          <a:xfrm>
            <a:off x="1362520" y="3915134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2"/>
          <p:cNvSpPr txBox="1">
            <a:spLocks/>
          </p:cNvSpPr>
          <p:nvPr/>
        </p:nvSpPr>
        <p:spPr>
          <a:xfrm>
            <a:off x="2633004" y="2858760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 smtClean="0"/>
              <a:t>Ước</a:t>
            </a:r>
            <a:r>
              <a:rPr lang="en-US" b="1" dirty="0" smtClean="0"/>
              <a:t> </a:t>
            </a:r>
            <a:r>
              <a:rPr lang="en-US" b="1" dirty="0" err="1" smtClean="0"/>
              <a:t>lượng</a:t>
            </a:r>
            <a:r>
              <a:rPr lang="en-US" b="1" dirty="0" smtClean="0"/>
              <a:t> 1 </a:t>
            </a:r>
            <a:r>
              <a:rPr lang="en-US" b="1" dirty="0" err="1" smtClean="0"/>
              <a:t>đơn</a:t>
            </a:r>
            <a:r>
              <a:rPr lang="en-US" b="1" dirty="0" smtClean="0"/>
              <a:t> </a:t>
            </a:r>
            <a:r>
              <a:rPr lang="en-US" b="1" dirty="0" err="1" smtClean="0"/>
              <a:t>vị</a:t>
            </a:r>
            <a:r>
              <a:rPr lang="en-US" b="1" dirty="0" smtClean="0"/>
              <a:t> </a:t>
            </a:r>
            <a:r>
              <a:rPr lang="en-US" b="1" dirty="0" err="1" smtClean="0"/>
              <a:t>đường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362520" y="159531"/>
            <a:ext cx="9906891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Câu</a:t>
            </a:r>
            <a:r>
              <a:rPr lang="en-GB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r>
              <a:rPr lang="en-GB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 từ </a:t>
            </a:r>
            <a:r>
              <a:rPr lang="vi-VN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6-7 tuổi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nên ăn nhiều nhất bao nhiêu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đường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trong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</a:t>
            </a:r>
            <a:r>
              <a:rPr lang="vi-VN" sz="3600" b="1" u="sng" dirty="0" smtClean="0">
                <a:latin typeface="Calibri" pitchFamily="34" charset="0"/>
                <a:cs typeface="Calibri" pitchFamily="34" charset="0"/>
              </a:rPr>
              <a:t>ngày</a:t>
            </a:r>
            <a:r>
              <a:rPr lang="es-ES" sz="3600" b="1" dirty="0" smtClean="0">
                <a:latin typeface="Calibri" pitchFamily="34" charset="0"/>
                <a:cs typeface="Calibri" pitchFamily="34" charset="0"/>
              </a:rPr>
              <a:t>? </a:t>
            </a:r>
            <a:r>
              <a:rPr lang="es-ES" sz="36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Chọn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một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đáp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án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đúng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nhất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)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8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5092706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190" y="1254382"/>
            <a:ext cx="3142996" cy="31429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315557">
            <a:off x="639289" y="2844966"/>
            <a:ext cx="3486333" cy="10431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và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78366" y="4069718"/>
            <a:ext cx="7367258" cy="21059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Hẹn</a:t>
            </a:r>
            <a:r>
              <a:rPr lang="en-US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gặp</a:t>
            </a:r>
            <a:r>
              <a:rPr lang="en-US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lại</a:t>
            </a:r>
            <a:r>
              <a:rPr lang="en-US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! 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29481">
            <a:off x="43907" y="243972"/>
            <a:ext cx="7367258" cy="15624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Cảm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ơn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056" y="255004"/>
            <a:ext cx="1605884" cy="157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2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58333E-6 5.55112E-17 L 4.58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5" grpId="1"/>
      <p:bldP spid="7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060344"/>
              </p:ext>
            </p:extLst>
          </p:nvPr>
        </p:nvGraphicFramePr>
        <p:xfrm>
          <a:off x="1235017" y="1908608"/>
          <a:ext cx="4126192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46296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340211" y="7932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337717" y="79324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310242" y="80895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297380" y="83508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310241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284009" y="8350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297126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269224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178269" y="95532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118248" y="577801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58870" y="3495261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32522" y="154282"/>
            <a:ext cx="10627149" cy="175432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GB" sz="36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em, các bạn từ </a:t>
            </a:r>
            <a:r>
              <a:rPr lang="vi-VN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6-7 tuổi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 nên ăn bao nhiêu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ngũ cốc, khoai củ, sản phẩm chế biến trong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ngày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? </a:t>
            </a:r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2"/>
          <a:stretch/>
        </p:blipFill>
        <p:spPr>
          <a:xfrm>
            <a:off x="5382271" y="2649415"/>
            <a:ext cx="6477400" cy="29287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92614" y="2214137"/>
            <a:ext cx="6485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đơn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ngũ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cốc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khoai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sản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phẩm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biến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864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926035"/>
              </p:ext>
            </p:extLst>
          </p:nvPr>
        </p:nvGraphicFramePr>
        <p:xfrm>
          <a:off x="1232522" y="1908608"/>
          <a:ext cx="4126192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58870" y="3495261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32522" y="154282"/>
            <a:ext cx="10627149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GB" sz="36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em, các bạn từ </a:t>
            </a:r>
            <a:r>
              <a:rPr lang="vi-VN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6-7 tuổi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 nên ăn bao nhiêu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ngũ cốc, khoai củ, sản phẩm chế biến trong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ngày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? </a:t>
            </a:r>
            <a:r>
              <a:rPr lang="es-ES" sz="3600" i="1" dirty="0" smtClean="0">
                <a:cs typeface="Calibri" pitchFamily="34" charset="0"/>
              </a:rPr>
              <a:t>(</a:t>
            </a:r>
            <a:r>
              <a:rPr lang="es-ES" sz="3600" i="1" dirty="0" err="1">
                <a:cs typeface="Calibri" pitchFamily="34" charset="0"/>
              </a:rPr>
              <a:t>Chọn</a:t>
            </a:r>
            <a:r>
              <a:rPr lang="es-ES" sz="3600" i="1" dirty="0">
                <a:cs typeface="Calibri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Calibri" pitchFamily="34" charset="0"/>
              </a:rPr>
              <a:t>một</a:t>
            </a:r>
            <a:r>
              <a:rPr lang="es-ES" sz="3600" i="1" dirty="0">
                <a:cs typeface="Calibri" pitchFamily="34" charset="0"/>
              </a:rPr>
              <a:t> </a:t>
            </a:r>
            <a:r>
              <a:rPr lang="es-ES" sz="3600" i="1" dirty="0" err="1">
                <a:cs typeface="Calibri" pitchFamily="34" charset="0"/>
              </a:rPr>
              <a:t>đáp</a:t>
            </a:r>
            <a:r>
              <a:rPr lang="es-ES" sz="3600" i="1" dirty="0">
                <a:cs typeface="Calibri" pitchFamily="34" charset="0"/>
              </a:rPr>
              <a:t> </a:t>
            </a:r>
            <a:r>
              <a:rPr lang="es-ES" sz="3600" i="1" dirty="0" err="1">
                <a:cs typeface="Calibri" pitchFamily="34" charset="0"/>
              </a:rPr>
              <a:t>án</a:t>
            </a:r>
            <a:r>
              <a:rPr lang="es-ES" sz="3600" i="1" dirty="0">
                <a:cs typeface="Calibri" pitchFamily="34" charset="0"/>
              </a:rPr>
              <a:t> </a:t>
            </a:r>
            <a:r>
              <a:rPr lang="es-ES" sz="3600" i="1" dirty="0" err="1">
                <a:cs typeface="Calibri" pitchFamily="34" charset="0"/>
              </a:rPr>
              <a:t>đúng</a:t>
            </a:r>
            <a:r>
              <a:rPr lang="es-ES" sz="3600" i="1" dirty="0">
                <a:cs typeface="Calibri" pitchFamily="34" charset="0"/>
              </a:rPr>
              <a:t> </a:t>
            </a:r>
            <a:r>
              <a:rPr lang="es-ES" sz="3600" i="1" dirty="0" err="1">
                <a:cs typeface="Calibri" pitchFamily="34" charset="0"/>
              </a:rPr>
              <a:t>nhất</a:t>
            </a:r>
            <a:r>
              <a:rPr lang="es-ES" sz="3600" i="1" dirty="0">
                <a:cs typeface="Calibri" pitchFamily="34" charset="0"/>
              </a:rPr>
              <a:t>)</a:t>
            </a:r>
            <a:endParaRPr lang="en-US" sz="3600" b="1" dirty="0">
              <a:cs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32522" y="2986923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4"/>
          <a:stretch/>
        </p:blipFill>
        <p:spPr>
          <a:xfrm>
            <a:off x="5392614" y="2614247"/>
            <a:ext cx="6485511" cy="2989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2614" y="2214137"/>
            <a:ext cx="6485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đơn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ngũ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cốc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khoai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sản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phẩm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biến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928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50" y="286603"/>
            <a:ext cx="10058400" cy="145075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717844"/>
              </p:ext>
            </p:extLst>
          </p:nvPr>
        </p:nvGraphicFramePr>
        <p:xfrm>
          <a:off x="1490146" y="2555760"/>
          <a:ext cx="3315221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230001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523916" y="7932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521422" y="79324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493947" y="80895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481085" y="83508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493946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467714" y="8350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480831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452929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361974" y="95532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301953" y="577801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3237513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61373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20" name="Rectangle 19"/>
          <p:cNvSpPr/>
          <p:nvPr/>
        </p:nvSpPr>
        <p:spPr>
          <a:xfrm>
            <a:off x="1490146" y="370546"/>
            <a:ext cx="9775732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ea typeface="Calibri" panose="020F0502020204030204" pitchFamily="34" charset="0"/>
                <a:cs typeface="Arial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itchFamily="34" charset="0"/>
              </a:rPr>
              <a:t> 2: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 từ </a:t>
            </a:r>
            <a:r>
              <a:rPr lang="vi-VN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6-7 tuổi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 nên ăn bao nhiêu</a:t>
            </a:r>
            <a:r>
              <a:rPr lang="vi-VN" sz="3600" b="1" dirty="0"/>
              <a:t>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thịt, thủy hải sản, trứng và các loại hạt giàu đạm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 trong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ngày</a:t>
            </a:r>
            <a:r>
              <a:rPr lang="vi-VN" sz="3600" b="1" dirty="0" smtClean="0"/>
              <a:t>?</a:t>
            </a:r>
            <a:r>
              <a:rPr lang="es-ES" sz="3600" b="1" dirty="0" smtClean="0">
                <a:cs typeface="Arial" pitchFamily="34" charset="0"/>
              </a:rPr>
              <a:t> </a:t>
            </a:r>
            <a:r>
              <a:rPr lang="es-ES" sz="2800" i="1" dirty="0" smtClean="0">
                <a:cs typeface="Arial" pitchFamily="34" charset="0"/>
              </a:rPr>
              <a:t>(</a:t>
            </a:r>
            <a:r>
              <a:rPr lang="es-ES" sz="2800" i="1" dirty="0" err="1">
                <a:cs typeface="Arial" pitchFamily="34" charset="0"/>
              </a:rPr>
              <a:t>Chọn</a:t>
            </a:r>
            <a:r>
              <a:rPr lang="es-ES" sz="2800" i="1" dirty="0">
                <a:cs typeface="Arial" pitchFamily="34" charset="0"/>
              </a:rPr>
              <a:t> </a:t>
            </a:r>
            <a:r>
              <a:rPr lang="es-ES" sz="28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2800" i="1" dirty="0">
                <a:cs typeface="Arial" pitchFamily="34" charset="0"/>
              </a:rPr>
              <a:t> </a:t>
            </a:r>
            <a:r>
              <a:rPr lang="es-ES" sz="2800" i="1" dirty="0" err="1">
                <a:cs typeface="Arial" pitchFamily="34" charset="0"/>
              </a:rPr>
              <a:t>đáp</a:t>
            </a:r>
            <a:r>
              <a:rPr lang="es-ES" sz="2800" i="1" dirty="0">
                <a:cs typeface="Arial" pitchFamily="34" charset="0"/>
              </a:rPr>
              <a:t> </a:t>
            </a:r>
            <a:r>
              <a:rPr lang="es-ES" sz="2800" i="1" dirty="0" err="1">
                <a:cs typeface="Arial" pitchFamily="34" charset="0"/>
              </a:rPr>
              <a:t>án</a:t>
            </a:r>
            <a:r>
              <a:rPr lang="es-ES" sz="2800" i="1" dirty="0">
                <a:cs typeface="Arial" pitchFamily="34" charset="0"/>
              </a:rPr>
              <a:t> </a:t>
            </a:r>
            <a:r>
              <a:rPr lang="es-ES" sz="2800" i="1" dirty="0" err="1">
                <a:cs typeface="Arial" pitchFamily="34" charset="0"/>
              </a:rPr>
              <a:t>đúng</a:t>
            </a:r>
            <a:r>
              <a:rPr lang="es-ES" sz="2800" i="1" dirty="0">
                <a:cs typeface="Arial" pitchFamily="34" charset="0"/>
              </a:rPr>
              <a:t> </a:t>
            </a:r>
            <a:r>
              <a:rPr lang="es-ES" sz="2800" i="1" dirty="0" err="1">
                <a:cs typeface="Arial" pitchFamily="34" charset="0"/>
              </a:rPr>
              <a:t>nhất</a:t>
            </a:r>
            <a:r>
              <a:rPr lang="es-ES" sz="2800" i="1" dirty="0">
                <a:cs typeface="Arial" pitchFamily="34" charset="0"/>
              </a:rPr>
              <a:t>)</a:t>
            </a:r>
            <a:endParaRPr lang="en-US" sz="2800" b="1" dirty="0"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6" t="30292"/>
          <a:stretch/>
        </p:blipFill>
        <p:spPr>
          <a:xfrm>
            <a:off x="4865077" y="3237512"/>
            <a:ext cx="6384120" cy="290537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65077" y="2535206"/>
            <a:ext cx="6485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đơn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thịt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thủy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hải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sản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trứng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loại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hạt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giàu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đạm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4755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3216965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107606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95754" y="593285"/>
            <a:ext cx="10070124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Câu</a:t>
            </a:r>
            <a:r>
              <a:rPr lang="en-GB" sz="36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2: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 từ </a:t>
            </a:r>
            <a:r>
              <a:rPr lang="vi-VN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6-7 tuổi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nên ăn bao nhiêu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thịt, thủy hải sản, trứng và các loại hạt giàu đạm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 trong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ngày</a:t>
            </a:r>
            <a:r>
              <a:rPr lang="vi-VN" sz="3600" b="1" dirty="0" smtClean="0">
                <a:latin typeface="Calibri" pitchFamily="34" charset="0"/>
                <a:cs typeface="Calibri" pitchFamily="34" charset="0"/>
              </a:rPr>
              <a:t>?</a:t>
            </a:r>
            <a:r>
              <a:rPr lang="es-ES" sz="3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Chọn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một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đáp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án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đúng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nhất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)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3360"/>
              </p:ext>
            </p:extLst>
          </p:nvPr>
        </p:nvGraphicFramePr>
        <p:xfrm>
          <a:off x="1195754" y="2555760"/>
          <a:ext cx="3315221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Oval 17"/>
          <p:cNvSpPr/>
          <p:nvPr/>
        </p:nvSpPr>
        <p:spPr>
          <a:xfrm>
            <a:off x="1130937" y="3646100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9" t="29780"/>
          <a:stretch/>
        </p:blipFill>
        <p:spPr>
          <a:xfrm>
            <a:off x="4512505" y="3305908"/>
            <a:ext cx="6740230" cy="28252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80367" y="2678441"/>
            <a:ext cx="6485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đơn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thịt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thủy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hải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sản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trứng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loại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hạt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giàu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đạm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0943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50" y="286603"/>
            <a:ext cx="10058400" cy="145075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535629">
            <a:off x="230001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523916" y="7932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521422" y="79324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493947" y="80895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481085" y="83508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493946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467714" y="8350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480831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452929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361974" y="95532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301953" y="577801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237513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61373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20" name="Rectangle 19"/>
          <p:cNvSpPr/>
          <p:nvPr/>
        </p:nvSpPr>
        <p:spPr>
          <a:xfrm>
            <a:off x="1490146" y="370546"/>
            <a:ext cx="9906891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Câu</a:t>
            </a:r>
            <a:r>
              <a:rPr lang="en-GB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lang="en-GB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em, các bạn từ </a:t>
            </a:r>
            <a:r>
              <a:rPr lang="vi-VN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6-7 tuổi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nên ăn bao nhiêu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rau lá, rau củ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trong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ngày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? </a:t>
            </a:r>
            <a:r>
              <a:rPr lang="es-ES" sz="36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Chọn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3600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một</a:t>
            </a:r>
            <a:r>
              <a:rPr lang="es-ES" sz="3600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đáp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án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đúng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nhất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)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1" b="60655"/>
          <a:stretch/>
        </p:blipFill>
        <p:spPr>
          <a:xfrm>
            <a:off x="4841631" y="3000999"/>
            <a:ext cx="6555406" cy="1692227"/>
          </a:xfrm>
        </p:spPr>
      </p:pic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021617"/>
              </p:ext>
            </p:extLst>
          </p:nvPr>
        </p:nvGraphicFramePr>
        <p:xfrm>
          <a:off x="1490146" y="2167210"/>
          <a:ext cx="3315221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865077" y="2519135"/>
            <a:ext cx="6485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đơn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lá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rau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2363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3216965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107606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1" b="60655"/>
          <a:stretch/>
        </p:blipFill>
        <p:spPr>
          <a:xfrm>
            <a:off x="4865077" y="3216965"/>
            <a:ext cx="6429924" cy="1659835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49469" y="370546"/>
            <a:ext cx="9906891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Câu</a:t>
            </a:r>
            <a:r>
              <a:rPr lang="en-GB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lang="en-GB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em, các bạn từ </a:t>
            </a:r>
            <a:r>
              <a:rPr lang="vi-VN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6-7 tuổi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nên ăn bao nhiêu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rau lá, rau củ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trong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ngày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? </a:t>
            </a:r>
            <a:r>
              <a:rPr lang="es-ES" sz="36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Chọn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một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đáp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án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đúng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nhất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)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639630"/>
              </p:ext>
            </p:extLst>
          </p:nvPr>
        </p:nvGraphicFramePr>
        <p:xfrm>
          <a:off x="1490146" y="2167210"/>
          <a:ext cx="3315221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8" name="Oval 17"/>
          <p:cNvSpPr/>
          <p:nvPr/>
        </p:nvSpPr>
        <p:spPr>
          <a:xfrm>
            <a:off x="1490146" y="3216965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65077" y="2678441"/>
            <a:ext cx="6485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đơn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lá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rau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5255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50" y="286603"/>
            <a:ext cx="10058400" cy="145075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535629">
            <a:off x="230001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523916" y="7932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521422" y="79324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493947" y="80895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481085" y="83508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493946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467714" y="8350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480831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452929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361974" y="95532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301953" y="577801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237513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61373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20" name="Rectangle 19"/>
          <p:cNvSpPr/>
          <p:nvPr/>
        </p:nvSpPr>
        <p:spPr>
          <a:xfrm>
            <a:off x="1490146" y="370546"/>
            <a:ext cx="9906891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Câu</a:t>
            </a:r>
            <a:r>
              <a:rPr lang="en-GB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4: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em, các bạn từ </a:t>
            </a:r>
            <a:r>
              <a:rPr lang="vi-VN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6-7 tuổi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 nên ăn bao nhiêu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quả chín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 trong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ngày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? </a:t>
            </a:r>
            <a:endParaRPr lang="es-ES" sz="36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36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Chọn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một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đáp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án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đúng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nhất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)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1" t="39345"/>
          <a:stretch/>
        </p:blipFill>
        <p:spPr>
          <a:xfrm>
            <a:off x="5427785" y="3101996"/>
            <a:ext cx="5969252" cy="2630589"/>
          </a:xfrm>
        </p:spPr>
      </p:pic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412681"/>
              </p:ext>
            </p:extLst>
          </p:nvPr>
        </p:nvGraphicFramePr>
        <p:xfrm>
          <a:off x="1490146" y="2167210"/>
          <a:ext cx="3937639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865077" y="2678441"/>
            <a:ext cx="6485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đơn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chín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9668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3216965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107606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7" t="39345"/>
          <a:stretch/>
        </p:blipFill>
        <p:spPr>
          <a:xfrm>
            <a:off x="5099538" y="2920408"/>
            <a:ext cx="5883413" cy="2621576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6060" y="265039"/>
            <a:ext cx="9906891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Câu</a:t>
            </a:r>
            <a:r>
              <a:rPr lang="en-GB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4: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em, các bạn từ </a:t>
            </a:r>
            <a:r>
              <a:rPr lang="vi-VN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6-7 tuổi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nên ăn bao nhiêu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quả chín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 trong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ngày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? </a:t>
            </a:r>
            <a:endParaRPr lang="es-ES" sz="36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36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Chọn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một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đáp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án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đúng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nhất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)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927397"/>
              </p:ext>
            </p:extLst>
          </p:nvPr>
        </p:nvGraphicFramePr>
        <p:xfrm>
          <a:off x="1076060" y="2069253"/>
          <a:ext cx="3820408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8" name="Oval 17"/>
          <p:cNvSpPr/>
          <p:nvPr/>
        </p:nvSpPr>
        <p:spPr>
          <a:xfrm>
            <a:off x="1042166" y="2113612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65076" y="2478386"/>
            <a:ext cx="6485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đơn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chín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7748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1556</TotalTime>
  <Words>822</Words>
  <Application>Microsoft Office PowerPoint</Application>
  <PresentationFormat>Widescreen</PresentationFormat>
  <Paragraphs>200</Paragraphs>
  <Slides>14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Aharoni</vt:lpstr>
      <vt:lpstr>Arial</vt:lpstr>
      <vt:lpstr>Arial Black</vt:lpstr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PowerPoint Presentation</vt:lpstr>
      <vt:lpstr> </vt:lpstr>
      <vt:lpstr>PowerPoint Presentation</vt:lpstr>
      <vt:lpstr> </vt:lpstr>
      <vt:lpstr>PowerPoint Presentation</vt:lpstr>
      <vt:lpstr>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Diem Quyen</dc:creator>
  <cp:lastModifiedBy>Thanh Huyen</cp:lastModifiedBy>
  <cp:revision>110</cp:revision>
  <dcterms:created xsi:type="dcterms:W3CDTF">2014-07-10T09:48:44Z</dcterms:created>
  <dcterms:modified xsi:type="dcterms:W3CDTF">2025-06-20T08:31:31Z</dcterms:modified>
</cp:coreProperties>
</file>